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Bogart" charset="1" panose="00000500000000000000"/>
      <p:regular r:id="rId22"/>
    </p:embeddedFont>
    <p:embeddedFont>
      <p:font typeface="Open Sans" charset="1" panose="020B06060305040202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0.jpe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0.jpe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6.jpeg" Type="http://schemas.openxmlformats.org/officeDocument/2006/relationships/image"/><Relationship Id="rId5" Target="../media/image17.jpe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jpeg" Type="http://schemas.openxmlformats.org/officeDocument/2006/relationships/image"/><Relationship Id="rId11" Target="../media/image29.jpe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jpeg" Type="http://schemas.openxmlformats.org/officeDocument/2006/relationships/image"/><Relationship Id="rId9" Target="../media/image27.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1.jpeg" Type="http://schemas.openxmlformats.org/officeDocument/2006/relationships/image"/><Relationship Id="rId5"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6.jpeg" Type="http://schemas.openxmlformats.org/officeDocument/2006/relationships/image"/><Relationship Id="rId5" Target="../media/image17.jpe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jpeg" Type="http://schemas.openxmlformats.org/officeDocument/2006/relationships/image"/><Relationship Id="rId11" Target="../media/image29.jpe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jpeg" Type="http://schemas.openxmlformats.org/officeDocument/2006/relationships/image"/><Relationship Id="rId9" Target="../media/image2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0.jpe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3441E"/>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927063">
            <a:off x="498748" y="5532440"/>
            <a:ext cx="4760265" cy="4389916"/>
            <a:chOff x="0" y="0"/>
            <a:chExt cx="6350000" cy="5855970"/>
          </a:xfrm>
        </p:grpSpPr>
        <p:sp>
          <p:nvSpPr>
            <p:cNvPr name="Freeform 3" id="3"/>
            <p:cNvSpPr/>
            <p:nvPr/>
          </p:nvSpPr>
          <p:spPr>
            <a:xfrm flipH="false" flipV="false" rot="0">
              <a:off x="0" y="-39370"/>
              <a:ext cx="6375400" cy="5922010"/>
            </a:xfrm>
            <a:custGeom>
              <a:avLst/>
              <a:gdLst/>
              <a:ahLst/>
              <a:cxnLst/>
              <a:rect r="r" b="b" t="t" l="l"/>
              <a:pathLst>
                <a:path h="5922010" w="6375400">
                  <a:moveTo>
                    <a:pt x="6336030" y="815340"/>
                  </a:moveTo>
                  <a:cubicBezTo>
                    <a:pt x="6201410" y="491490"/>
                    <a:pt x="5831840" y="0"/>
                    <a:pt x="5665470" y="41910"/>
                  </a:cubicBezTo>
                  <a:cubicBezTo>
                    <a:pt x="5547360" y="72390"/>
                    <a:pt x="5128260" y="344170"/>
                    <a:pt x="5040630" y="543560"/>
                  </a:cubicBezTo>
                  <a:cubicBezTo>
                    <a:pt x="4954270" y="739140"/>
                    <a:pt x="4870450" y="886460"/>
                    <a:pt x="4792980" y="1096010"/>
                  </a:cubicBezTo>
                  <a:cubicBezTo>
                    <a:pt x="4733290" y="806450"/>
                    <a:pt x="4671060" y="443230"/>
                    <a:pt x="4572000" y="358140"/>
                  </a:cubicBezTo>
                  <a:cubicBezTo>
                    <a:pt x="4472940" y="273050"/>
                    <a:pt x="3972560" y="60960"/>
                    <a:pt x="3811270" y="102870"/>
                  </a:cubicBezTo>
                  <a:cubicBezTo>
                    <a:pt x="3649980" y="144780"/>
                    <a:pt x="3395980" y="521970"/>
                    <a:pt x="3376930" y="581660"/>
                  </a:cubicBezTo>
                  <a:cubicBezTo>
                    <a:pt x="3350260" y="665480"/>
                    <a:pt x="3182620" y="1134110"/>
                    <a:pt x="3182620" y="1134110"/>
                  </a:cubicBezTo>
                  <a:cubicBezTo>
                    <a:pt x="3120390" y="878840"/>
                    <a:pt x="2971800" y="488950"/>
                    <a:pt x="2880360" y="402590"/>
                  </a:cubicBezTo>
                  <a:cubicBezTo>
                    <a:pt x="2830830" y="356870"/>
                    <a:pt x="2311400" y="287020"/>
                    <a:pt x="2143760" y="353060"/>
                  </a:cubicBezTo>
                  <a:cubicBezTo>
                    <a:pt x="1996440" y="410210"/>
                    <a:pt x="1791970" y="772160"/>
                    <a:pt x="1753870" y="815340"/>
                  </a:cubicBezTo>
                  <a:cubicBezTo>
                    <a:pt x="1673860" y="908050"/>
                    <a:pt x="1544320" y="1229360"/>
                    <a:pt x="1544320" y="1229360"/>
                  </a:cubicBezTo>
                  <a:cubicBezTo>
                    <a:pt x="1480820" y="1052830"/>
                    <a:pt x="1221740" y="605790"/>
                    <a:pt x="1151890" y="544830"/>
                  </a:cubicBezTo>
                  <a:cubicBezTo>
                    <a:pt x="937260" y="359410"/>
                    <a:pt x="317500" y="374650"/>
                    <a:pt x="269240" y="425450"/>
                  </a:cubicBezTo>
                  <a:cubicBezTo>
                    <a:pt x="220980" y="474980"/>
                    <a:pt x="0" y="1666240"/>
                    <a:pt x="0" y="1666240"/>
                  </a:cubicBezTo>
                  <a:cubicBezTo>
                    <a:pt x="0" y="1666240"/>
                    <a:pt x="289560" y="3577590"/>
                    <a:pt x="304800" y="3872230"/>
                  </a:cubicBezTo>
                  <a:cubicBezTo>
                    <a:pt x="320040" y="4166870"/>
                    <a:pt x="1258570" y="5237480"/>
                    <a:pt x="1412240" y="5373370"/>
                  </a:cubicBezTo>
                  <a:cubicBezTo>
                    <a:pt x="1565910" y="5509260"/>
                    <a:pt x="3445510" y="5922010"/>
                    <a:pt x="3581400" y="5895340"/>
                  </a:cubicBezTo>
                  <a:cubicBezTo>
                    <a:pt x="3717290" y="5868670"/>
                    <a:pt x="5062220" y="5316220"/>
                    <a:pt x="5227320" y="5204460"/>
                  </a:cubicBezTo>
                  <a:cubicBezTo>
                    <a:pt x="5392420" y="5092700"/>
                    <a:pt x="5947410" y="4250690"/>
                    <a:pt x="6084570" y="3940810"/>
                  </a:cubicBezTo>
                  <a:cubicBezTo>
                    <a:pt x="6220460" y="3630930"/>
                    <a:pt x="6257290" y="2688590"/>
                    <a:pt x="6289040" y="2518410"/>
                  </a:cubicBezTo>
                  <a:cubicBezTo>
                    <a:pt x="6320790" y="2348230"/>
                    <a:pt x="6375400" y="913130"/>
                    <a:pt x="6334760" y="816610"/>
                  </a:cubicBezTo>
                  <a:close/>
                </a:path>
              </a:pathLst>
            </a:custGeom>
            <a:blipFill>
              <a:blip r:embed="rId2"/>
              <a:stretch>
                <a:fillRect l="0" t="-52080" r="-110573" b="0"/>
              </a:stretch>
            </a:blipFill>
          </p:spPr>
        </p:sp>
      </p:grpSp>
      <p:grpSp>
        <p:nvGrpSpPr>
          <p:cNvPr name="Group 4" id="4"/>
          <p:cNvGrpSpPr>
            <a:grpSpLocks noChangeAspect="true"/>
          </p:cNvGrpSpPr>
          <p:nvPr/>
        </p:nvGrpSpPr>
        <p:grpSpPr>
          <a:xfrm rot="612448">
            <a:off x="12186839" y="-412476"/>
            <a:ext cx="6633623" cy="4840668"/>
            <a:chOff x="0" y="0"/>
            <a:chExt cx="8702281" cy="6350203"/>
          </a:xfrm>
        </p:grpSpPr>
        <p:sp>
          <p:nvSpPr>
            <p:cNvPr name="Freeform 5" id="5"/>
            <p:cNvSpPr/>
            <p:nvPr/>
          </p:nvSpPr>
          <p:spPr>
            <a:xfrm flipH="false" flipV="false" rot="0">
              <a:off x="-45428" y="-76022"/>
              <a:ext cx="8747697" cy="6439611"/>
            </a:xfrm>
            <a:custGeom>
              <a:avLst/>
              <a:gdLst/>
              <a:ahLst/>
              <a:cxnLst/>
              <a:rect r="r" b="b" t="t" l="l"/>
              <a:pathLst>
                <a:path h="6439611" w="8747697">
                  <a:moveTo>
                    <a:pt x="2919286" y="6185891"/>
                  </a:moveTo>
                  <a:cubicBezTo>
                    <a:pt x="2263191" y="5465826"/>
                    <a:pt x="1362621" y="5061610"/>
                    <a:pt x="414668" y="3334156"/>
                  </a:cubicBezTo>
                  <a:cubicBezTo>
                    <a:pt x="328295" y="3176753"/>
                    <a:pt x="196317" y="2925153"/>
                    <a:pt x="54940" y="2601913"/>
                  </a:cubicBezTo>
                  <a:cubicBezTo>
                    <a:pt x="0" y="2020126"/>
                    <a:pt x="196926" y="1698612"/>
                    <a:pt x="289763" y="1572959"/>
                  </a:cubicBezTo>
                  <a:cubicBezTo>
                    <a:pt x="383756" y="1445755"/>
                    <a:pt x="507454" y="1343190"/>
                    <a:pt x="765556" y="1152258"/>
                  </a:cubicBezTo>
                  <a:cubicBezTo>
                    <a:pt x="995312" y="982294"/>
                    <a:pt x="1226693" y="811340"/>
                    <a:pt x="1483487" y="685902"/>
                  </a:cubicBezTo>
                  <a:cubicBezTo>
                    <a:pt x="1823669" y="519735"/>
                    <a:pt x="2256968" y="447231"/>
                    <a:pt x="2563571" y="669316"/>
                  </a:cubicBezTo>
                  <a:cubicBezTo>
                    <a:pt x="2867393" y="889381"/>
                    <a:pt x="2934208" y="1306728"/>
                    <a:pt x="2976194" y="1679524"/>
                  </a:cubicBezTo>
                  <a:cubicBezTo>
                    <a:pt x="3008478" y="1390447"/>
                    <a:pt x="3039809" y="1143851"/>
                    <a:pt x="3208858" y="907136"/>
                  </a:cubicBezTo>
                  <a:cubicBezTo>
                    <a:pt x="3296602" y="784276"/>
                    <a:pt x="3414814" y="687057"/>
                    <a:pt x="3531590" y="591363"/>
                  </a:cubicBezTo>
                  <a:cubicBezTo>
                    <a:pt x="3745661" y="415938"/>
                    <a:pt x="3965359" y="237262"/>
                    <a:pt x="4225938" y="143980"/>
                  </a:cubicBezTo>
                  <a:cubicBezTo>
                    <a:pt x="4628108" y="0"/>
                    <a:pt x="5104816" y="89294"/>
                    <a:pt x="5427624" y="369062"/>
                  </a:cubicBezTo>
                  <a:cubicBezTo>
                    <a:pt x="5750433" y="648830"/>
                    <a:pt x="5906554" y="1108012"/>
                    <a:pt x="5821185" y="1526565"/>
                  </a:cubicBezTo>
                  <a:cubicBezTo>
                    <a:pt x="5925553" y="1333729"/>
                    <a:pt x="6011342" y="1121410"/>
                    <a:pt x="6115711" y="928573"/>
                  </a:cubicBezTo>
                  <a:cubicBezTo>
                    <a:pt x="6164745" y="837984"/>
                    <a:pt x="6217095" y="743687"/>
                    <a:pt x="6303137" y="687057"/>
                  </a:cubicBezTo>
                  <a:cubicBezTo>
                    <a:pt x="6407036" y="618681"/>
                    <a:pt x="6539802" y="617931"/>
                    <a:pt x="6664173" y="619506"/>
                  </a:cubicBezTo>
                  <a:cubicBezTo>
                    <a:pt x="6865557" y="622071"/>
                    <a:pt x="7069417" y="624954"/>
                    <a:pt x="7263943" y="677088"/>
                  </a:cubicBezTo>
                  <a:cubicBezTo>
                    <a:pt x="7628281" y="774713"/>
                    <a:pt x="7855458" y="984961"/>
                    <a:pt x="7997876" y="1115111"/>
                  </a:cubicBezTo>
                  <a:cubicBezTo>
                    <a:pt x="8236534" y="1333208"/>
                    <a:pt x="8386064" y="1567155"/>
                    <a:pt x="8478482" y="1748765"/>
                  </a:cubicBezTo>
                  <a:cubicBezTo>
                    <a:pt x="8568220" y="1997824"/>
                    <a:pt x="8657959" y="2246871"/>
                    <a:pt x="8747697" y="2495931"/>
                  </a:cubicBezTo>
                  <a:cubicBezTo>
                    <a:pt x="8700923" y="2780589"/>
                    <a:pt x="8591982" y="3214726"/>
                    <a:pt x="8307248" y="3660495"/>
                  </a:cubicBezTo>
                  <a:cubicBezTo>
                    <a:pt x="8137081" y="3926903"/>
                    <a:pt x="7957160" y="4137330"/>
                    <a:pt x="7743533" y="4312437"/>
                  </a:cubicBezTo>
                  <a:cubicBezTo>
                    <a:pt x="6776606" y="5105019"/>
                    <a:pt x="4361243" y="6044971"/>
                    <a:pt x="4173994" y="6117170"/>
                  </a:cubicBezTo>
                  <a:cubicBezTo>
                    <a:pt x="3987647" y="6190716"/>
                    <a:pt x="3801300" y="6264262"/>
                    <a:pt x="3614953" y="6337820"/>
                  </a:cubicBezTo>
                  <a:cubicBezTo>
                    <a:pt x="3541115" y="6383413"/>
                    <a:pt x="3422827" y="6439611"/>
                    <a:pt x="3286480" y="6423329"/>
                  </a:cubicBezTo>
                  <a:cubicBezTo>
                    <a:pt x="3092209" y="6400165"/>
                    <a:pt x="2968536" y="6239954"/>
                    <a:pt x="2919286" y="6185891"/>
                  </a:cubicBezTo>
                  <a:close/>
                </a:path>
              </a:pathLst>
            </a:custGeom>
            <a:blipFill>
              <a:blip r:embed="rId3"/>
              <a:stretch>
                <a:fillRect l="-14863" t="0" r="-14863" b="0"/>
              </a:stretch>
            </a:blipFill>
          </p:spPr>
        </p:sp>
      </p:grpSp>
      <p:grpSp>
        <p:nvGrpSpPr>
          <p:cNvPr name="Group 6" id="6"/>
          <p:cNvGrpSpPr>
            <a:grpSpLocks noChangeAspect="true"/>
          </p:cNvGrpSpPr>
          <p:nvPr/>
        </p:nvGrpSpPr>
        <p:grpSpPr>
          <a:xfrm rot="5911587">
            <a:off x="1353916" y="-818163"/>
            <a:ext cx="5650833" cy="4613340"/>
            <a:chOff x="0" y="0"/>
            <a:chExt cx="6350000" cy="5184140"/>
          </a:xfrm>
        </p:grpSpPr>
        <p:sp>
          <p:nvSpPr>
            <p:cNvPr name="Freeform 7" id="7"/>
            <p:cNvSpPr/>
            <p:nvPr/>
          </p:nvSpPr>
          <p:spPr>
            <a:xfrm flipH="false" flipV="false" rot="0">
              <a:off x="-85090" y="-66040"/>
              <a:ext cx="6435090" cy="5251450"/>
            </a:xfrm>
            <a:custGeom>
              <a:avLst/>
              <a:gdLst/>
              <a:ahLst/>
              <a:cxnLst/>
              <a:rect r="r" b="b" t="t" l="l"/>
              <a:pathLst>
                <a:path h="5251450" w="6435090">
                  <a:moveTo>
                    <a:pt x="6435090" y="4872990"/>
                  </a:moveTo>
                  <a:cubicBezTo>
                    <a:pt x="6435090" y="4810760"/>
                    <a:pt x="5901690" y="4394200"/>
                    <a:pt x="5901690" y="4394200"/>
                  </a:cubicBezTo>
                  <a:cubicBezTo>
                    <a:pt x="5901690" y="4394200"/>
                    <a:pt x="5552440" y="2915920"/>
                    <a:pt x="5466080" y="2741930"/>
                  </a:cubicBezTo>
                  <a:cubicBezTo>
                    <a:pt x="5379720" y="2567940"/>
                    <a:pt x="4445000" y="1507490"/>
                    <a:pt x="4323080" y="1437640"/>
                  </a:cubicBezTo>
                  <a:cubicBezTo>
                    <a:pt x="4201160" y="1367790"/>
                    <a:pt x="2769870" y="535940"/>
                    <a:pt x="2672080" y="468630"/>
                  </a:cubicBezTo>
                  <a:cubicBezTo>
                    <a:pt x="2482850" y="340360"/>
                    <a:pt x="186690" y="0"/>
                    <a:pt x="92710" y="77470"/>
                  </a:cubicBezTo>
                  <a:cubicBezTo>
                    <a:pt x="0" y="154940"/>
                    <a:pt x="722630" y="1751330"/>
                    <a:pt x="819150" y="1948180"/>
                  </a:cubicBezTo>
                  <a:cubicBezTo>
                    <a:pt x="915670" y="2145030"/>
                    <a:pt x="1896110" y="3544570"/>
                    <a:pt x="2098040" y="3770630"/>
                  </a:cubicBezTo>
                  <a:cubicBezTo>
                    <a:pt x="2299970" y="3996690"/>
                    <a:pt x="3510280" y="4730750"/>
                    <a:pt x="3700780" y="4787900"/>
                  </a:cubicBezTo>
                  <a:cubicBezTo>
                    <a:pt x="3890010" y="4843780"/>
                    <a:pt x="5676900" y="4853940"/>
                    <a:pt x="5676900" y="4853940"/>
                  </a:cubicBezTo>
                  <a:cubicBezTo>
                    <a:pt x="5676900" y="4853940"/>
                    <a:pt x="6134100" y="5251450"/>
                    <a:pt x="6183630" y="5251450"/>
                  </a:cubicBezTo>
                  <a:cubicBezTo>
                    <a:pt x="6233160" y="5251450"/>
                    <a:pt x="6344920" y="5144770"/>
                    <a:pt x="6344920" y="5144770"/>
                  </a:cubicBezTo>
                  <a:cubicBezTo>
                    <a:pt x="6344920" y="5144770"/>
                    <a:pt x="6435090" y="4936490"/>
                    <a:pt x="6435090" y="4874260"/>
                  </a:cubicBezTo>
                  <a:close/>
                </a:path>
              </a:pathLst>
            </a:custGeom>
            <a:blipFill>
              <a:blip r:embed="rId4"/>
              <a:stretch>
                <a:fillRect l="0" t="-28132" r="0" b="-28132"/>
              </a:stretch>
            </a:blipFill>
          </p:spPr>
        </p:sp>
      </p:grpSp>
      <p:sp>
        <p:nvSpPr>
          <p:cNvPr name="TextBox 8" id="8"/>
          <p:cNvSpPr txBox="true"/>
          <p:nvPr/>
        </p:nvSpPr>
        <p:spPr>
          <a:xfrm rot="0">
            <a:off x="5131542" y="4299314"/>
            <a:ext cx="8024915" cy="983468"/>
          </a:xfrm>
          <a:prstGeom prst="rect">
            <a:avLst/>
          </a:prstGeom>
        </p:spPr>
        <p:txBody>
          <a:bodyPr anchor="t" rtlCol="false" tIns="0" lIns="0" bIns="0" rIns="0">
            <a:spAutoFit/>
          </a:bodyPr>
          <a:lstStyle/>
          <a:p>
            <a:pPr algn="ctr">
              <a:lnSpc>
                <a:spcPts val="7209"/>
              </a:lnSpc>
            </a:pPr>
            <a:r>
              <a:rPr lang="en-US" sz="7836">
                <a:solidFill>
                  <a:srgbClr val="F4E6B4"/>
                </a:solidFill>
                <a:latin typeface="Bogart"/>
                <a:ea typeface="Bogart"/>
                <a:cs typeface="Bogart"/>
                <a:sym typeface="Bogart"/>
              </a:rPr>
              <a:t>GREENMARKET</a:t>
            </a:r>
          </a:p>
        </p:txBody>
      </p:sp>
      <p:sp>
        <p:nvSpPr>
          <p:cNvPr name="TextBox 9" id="9"/>
          <p:cNvSpPr txBox="true"/>
          <p:nvPr/>
        </p:nvSpPr>
        <p:spPr>
          <a:xfrm rot="0">
            <a:off x="5131542" y="1056709"/>
            <a:ext cx="8024915" cy="431798"/>
          </a:xfrm>
          <a:prstGeom prst="rect">
            <a:avLst/>
          </a:prstGeom>
        </p:spPr>
        <p:txBody>
          <a:bodyPr anchor="t" rtlCol="false" tIns="0" lIns="0" bIns="0" rIns="0">
            <a:spAutoFit/>
          </a:bodyPr>
          <a:lstStyle/>
          <a:p>
            <a:pPr algn="ctr">
              <a:lnSpc>
                <a:spcPts val="3500"/>
              </a:lnSpc>
            </a:pPr>
            <a:r>
              <a:rPr lang="en-US" sz="2500">
                <a:solidFill>
                  <a:srgbClr val="F4E6B4"/>
                </a:solidFill>
                <a:latin typeface="Open Sans"/>
                <a:ea typeface="Open Sans"/>
                <a:cs typeface="Open Sans"/>
                <a:sym typeface="Open Sans"/>
              </a:rPr>
              <a:t>Presentación</a:t>
            </a:r>
          </a:p>
        </p:txBody>
      </p:sp>
      <p:sp>
        <p:nvSpPr>
          <p:cNvPr name="TextBox 10" id="10"/>
          <p:cNvSpPr txBox="true"/>
          <p:nvPr/>
        </p:nvSpPr>
        <p:spPr>
          <a:xfrm rot="0">
            <a:off x="5131542" y="8741343"/>
            <a:ext cx="8024915" cy="431798"/>
          </a:xfrm>
          <a:prstGeom prst="rect">
            <a:avLst/>
          </a:prstGeom>
        </p:spPr>
        <p:txBody>
          <a:bodyPr anchor="t" rtlCol="false" tIns="0" lIns="0" bIns="0" rIns="0">
            <a:spAutoFit/>
          </a:bodyPr>
          <a:lstStyle/>
          <a:p>
            <a:pPr algn="ctr">
              <a:lnSpc>
                <a:spcPts val="3500"/>
              </a:lnSpc>
            </a:pPr>
            <a:r>
              <a:rPr lang="en-US" sz="2500">
                <a:solidFill>
                  <a:srgbClr val="F4E6B4"/>
                </a:solidFill>
                <a:latin typeface="Open Sans"/>
                <a:ea typeface="Open Sans"/>
                <a:cs typeface="Open Sans"/>
                <a:sym typeface="Open Sans"/>
              </a:rPr>
              <a:t>Sandra Haro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CE8E6"/>
        </a:solidFill>
      </p:bgPr>
    </p:bg>
    <p:spTree>
      <p:nvGrpSpPr>
        <p:cNvPr id="1" name=""/>
        <p:cNvGrpSpPr/>
        <p:nvPr/>
      </p:nvGrpSpPr>
      <p:grpSpPr>
        <a:xfrm>
          <a:off x="0" y="0"/>
          <a:ext cx="0" cy="0"/>
          <a:chOff x="0" y="0"/>
          <a:chExt cx="0" cy="0"/>
        </a:xfrm>
      </p:grpSpPr>
      <p:grpSp>
        <p:nvGrpSpPr>
          <p:cNvPr name="Group 2" id="2"/>
          <p:cNvGrpSpPr/>
          <p:nvPr/>
        </p:nvGrpSpPr>
        <p:grpSpPr>
          <a:xfrm rot="0">
            <a:off x="0" y="8163426"/>
            <a:ext cx="18288000" cy="2123574"/>
            <a:chOff x="0" y="0"/>
            <a:chExt cx="4816593" cy="559295"/>
          </a:xfrm>
        </p:grpSpPr>
        <p:sp>
          <p:nvSpPr>
            <p:cNvPr name="Freeform 3" id="3"/>
            <p:cNvSpPr/>
            <p:nvPr/>
          </p:nvSpPr>
          <p:spPr>
            <a:xfrm flipH="false" flipV="false" rot="0">
              <a:off x="0" y="0"/>
              <a:ext cx="4816592" cy="559295"/>
            </a:xfrm>
            <a:custGeom>
              <a:avLst/>
              <a:gdLst/>
              <a:ahLst/>
              <a:cxnLst/>
              <a:rect r="r" b="b" t="t" l="l"/>
              <a:pathLst>
                <a:path h="559295" w="4816592">
                  <a:moveTo>
                    <a:pt x="0" y="0"/>
                  </a:moveTo>
                  <a:lnTo>
                    <a:pt x="4816592" y="0"/>
                  </a:lnTo>
                  <a:lnTo>
                    <a:pt x="4816592" y="559295"/>
                  </a:lnTo>
                  <a:lnTo>
                    <a:pt x="0" y="559295"/>
                  </a:lnTo>
                  <a:close/>
                </a:path>
              </a:pathLst>
            </a:custGeom>
            <a:solidFill>
              <a:srgbClr val="03441E"/>
            </a:solidFill>
          </p:spPr>
        </p:sp>
        <p:sp>
          <p:nvSpPr>
            <p:cNvPr name="TextBox 4" id="4"/>
            <p:cNvSpPr txBox="true"/>
            <p:nvPr/>
          </p:nvSpPr>
          <p:spPr>
            <a:xfrm>
              <a:off x="0" y="-57150"/>
              <a:ext cx="4816593" cy="616445"/>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4197556">
            <a:off x="10589952" y="-5373327"/>
            <a:ext cx="10181536" cy="12200098"/>
          </a:xfrm>
          <a:custGeom>
            <a:avLst/>
            <a:gdLst/>
            <a:ahLst/>
            <a:cxnLst/>
            <a:rect r="r" b="b" t="t" l="l"/>
            <a:pathLst>
              <a:path h="12200098" w="10181536">
                <a:moveTo>
                  <a:pt x="0" y="0"/>
                </a:moveTo>
                <a:lnTo>
                  <a:pt x="10181536" y="0"/>
                </a:lnTo>
                <a:lnTo>
                  <a:pt x="10181536" y="12200098"/>
                </a:lnTo>
                <a:lnTo>
                  <a:pt x="0" y="122000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82880" y="5294976"/>
            <a:ext cx="18696638" cy="3963324"/>
            <a:chOff x="0" y="0"/>
            <a:chExt cx="6347587" cy="1345565"/>
          </a:xfrm>
        </p:grpSpPr>
        <p:sp>
          <p:nvSpPr>
            <p:cNvPr name="Freeform 7" id="7"/>
            <p:cNvSpPr/>
            <p:nvPr/>
          </p:nvSpPr>
          <p:spPr>
            <a:xfrm flipH="false" flipV="false" rot="0">
              <a:off x="-31369" y="-209296"/>
              <a:ext cx="6378956" cy="1740916"/>
            </a:xfrm>
            <a:custGeom>
              <a:avLst/>
              <a:gdLst/>
              <a:ahLst/>
              <a:cxnLst/>
              <a:rect r="r" b="b" t="t" l="l"/>
              <a:pathLst>
                <a:path h="1740916" w="6378956">
                  <a:moveTo>
                    <a:pt x="6378956" y="1134999"/>
                  </a:moveTo>
                  <a:cubicBezTo>
                    <a:pt x="6342634" y="1176782"/>
                    <a:pt x="6112891" y="1161669"/>
                    <a:pt x="6015990" y="1295146"/>
                  </a:cubicBezTo>
                  <a:cubicBezTo>
                    <a:pt x="5865876" y="1271778"/>
                    <a:pt x="5735447" y="1277239"/>
                    <a:pt x="5567426" y="1252728"/>
                  </a:cubicBezTo>
                  <a:cubicBezTo>
                    <a:pt x="5474335" y="1326642"/>
                    <a:pt x="5463413" y="1210691"/>
                    <a:pt x="5123815" y="1375664"/>
                  </a:cubicBezTo>
                  <a:cubicBezTo>
                    <a:pt x="5102987" y="1334643"/>
                    <a:pt x="4844161" y="1427099"/>
                    <a:pt x="4600829" y="1507744"/>
                  </a:cubicBezTo>
                  <a:cubicBezTo>
                    <a:pt x="4146042" y="1377696"/>
                    <a:pt x="3857625" y="1458595"/>
                    <a:pt x="3503295" y="1386078"/>
                  </a:cubicBezTo>
                  <a:cubicBezTo>
                    <a:pt x="3088259" y="1452372"/>
                    <a:pt x="3392551" y="1483741"/>
                    <a:pt x="2598420" y="1452499"/>
                  </a:cubicBezTo>
                  <a:cubicBezTo>
                    <a:pt x="2501392" y="1385443"/>
                    <a:pt x="2489581" y="1587246"/>
                    <a:pt x="2168144" y="1487551"/>
                  </a:cubicBezTo>
                  <a:cubicBezTo>
                    <a:pt x="2055114" y="1521968"/>
                    <a:pt x="1902714" y="1574546"/>
                    <a:pt x="1832991" y="1512189"/>
                  </a:cubicBezTo>
                  <a:cubicBezTo>
                    <a:pt x="1742186" y="1447546"/>
                    <a:pt x="1762379" y="1552829"/>
                    <a:pt x="1646428" y="1549781"/>
                  </a:cubicBezTo>
                  <a:cubicBezTo>
                    <a:pt x="1574292" y="1555242"/>
                    <a:pt x="1487678" y="1422781"/>
                    <a:pt x="1435608" y="1498219"/>
                  </a:cubicBezTo>
                  <a:cubicBezTo>
                    <a:pt x="1270762" y="1600962"/>
                    <a:pt x="1299337" y="1513840"/>
                    <a:pt x="1060704" y="1548892"/>
                  </a:cubicBezTo>
                  <a:cubicBezTo>
                    <a:pt x="685292" y="1593215"/>
                    <a:pt x="519049" y="1373251"/>
                    <a:pt x="116967" y="1446276"/>
                  </a:cubicBezTo>
                  <a:cubicBezTo>
                    <a:pt x="9017" y="1365885"/>
                    <a:pt x="37465" y="1740916"/>
                    <a:pt x="38100" y="450469"/>
                  </a:cubicBezTo>
                  <a:cubicBezTo>
                    <a:pt x="0" y="0"/>
                    <a:pt x="103124" y="339217"/>
                    <a:pt x="895096" y="234315"/>
                  </a:cubicBezTo>
                  <a:cubicBezTo>
                    <a:pt x="1367790" y="249682"/>
                    <a:pt x="1303528" y="490093"/>
                    <a:pt x="2685923" y="413131"/>
                  </a:cubicBezTo>
                  <a:cubicBezTo>
                    <a:pt x="2866009" y="399796"/>
                    <a:pt x="2796794" y="516763"/>
                    <a:pt x="3470275" y="525780"/>
                  </a:cubicBezTo>
                  <a:cubicBezTo>
                    <a:pt x="3654171" y="536448"/>
                    <a:pt x="3837305" y="641731"/>
                    <a:pt x="4091686" y="653796"/>
                  </a:cubicBezTo>
                  <a:cubicBezTo>
                    <a:pt x="4312793" y="792734"/>
                    <a:pt x="4348099" y="752094"/>
                    <a:pt x="4643247" y="821436"/>
                  </a:cubicBezTo>
                  <a:cubicBezTo>
                    <a:pt x="5227955" y="932815"/>
                    <a:pt x="5593207" y="772922"/>
                    <a:pt x="6378956" y="1134999"/>
                  </a:cubicBezTo>
                  <a:close/>
                </a:path>
              </a:pathLst>
            </a:custGeom>
            <a:blipFill>
              <a:blip r:embed="rId4"/>
              <a:stretch>
                <a:fillRect l="0" t="-43149" r="0" b="-172331"/>
              </a:stretch>
            </a:blipFill>
          </p:spPr>
        </p:sp>
      </p:grpSp>
      <p:sp>
        <p:nvSpPr>
          <p:cNvPr name="TextBox 8" id="8"/>
          <p:cNvSpPr txBox="true"/>
          <p:nvPr/>
        </p:nvSpPr>
        <p:spPr>
          <a:xfrm rot="0">
            <a:off x="1028700" y="1162050"/>
            <a:ext cx="6700957" cy="650047"/>
          </a:xfrm>
          <a:prstGeom prst="rect">
            <a:avLst/>
          </a:prstGeom>
        </p:spPr>
        <p:txBody>
          <a:bodyPr anchor="t" rtlCol="false" tIns="0" lIns="0" bIns="0" rIns="0">
            <a:spAutoFit/>
          </a:bodyPr>
          <a:lstStyle/>
          <a:p>
            <a:pPr algn="l">
              <a:lnSpc>
                <a:spcPts val="4743"/>
              </a:lnSpc>
            </a:pPr>
            <a:r>
              <a:rPr lang="en-US" sz="5156">
                <a:solidFill>
                  <a:srgbClr val="03441E"/>
                </a:solidFill>
                <a:latin typeface="Bogart"/>
                <a:ea typeface="Bogart"/>
                <a:cs typeface="Bogart"/>
                <a:sym typeface="Bogart"/>
              </a:rPr>
              <a:t>Presupuesto</a:t>
            </a:r>
          </a:p>
        </p:txBody>
      </p:sp>
      <p:sp>
        <p:nvSpPr>
          <p:cNvPr name="TextBox 9" id="9"/>
          <p:cNvSpPr txBox="true"/>
          <p:nvPr/>
        </p:nvSpPr>
        <p:spPr>
          <a:xfrm rot="0">
            <a:off x="1028700" y="2474248"/>
            <a:ext cx="7176789" cy="2110979"/>
          </a:xfrm>
          <a:prstGeom prst="rect">
            <a:avLst/>
          </a:prstGeom>
        </p:spPr>
        <p:txBody>
          <a:bodyPr anchor="t" rtlCol="false" tIns="0" lIns="0" bIns="0" rIns="0">
            <a:spAutoFit/>
          </a:bodyPr>
          <a:lstStyle/>
          <a:p>
            <a:pPr algn="l">
              <a:lnSpc>
                <a:spcPts val="2821"/>
              </a:lnSpc>
            </a:pPr>
            <a:r>
              <a:rPr lang="en-US" sz="2015">
                <a:solidFill>
                  <a:srgbClr val="03441E"/>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name="TextBox 10" id="10"/>
          <p:cNvSpPr txBox="true"/>
          <p:nvPr/>
        </p:nvSpPr>
        <p:spPr>
          <a:xfrm rot="0">
            <a:off x="9144000" y="2474248"/>
            <a:ext cx="7176789" cy="2110979"/>
          </a:xfrm>
          <a:prstGeom prst="rect">
            <a:avLst/>
          </a:prstGeom>
        </p:spPr>
        <p:txBody>
          <a:bodyPr anchor="t" rtlCol="false" tIns="0" lIns="0" bIns="0" rIns="0">
            <a:spAutoFit/>
          </a:bodyPr>
          <a:lstStyle/>
          <a:p>
            <a:pPr algn="l">
              <a:lnSpc>
                <a:spcPts val="2821"/>
              </a:lnSpc>
            </a:pPr>
            <a:r>
              <a:rPr lang="en-US" sz="2015">
                <a:solidFill>
                  <a:srgbClr val="03441E"/>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CE8E6"/>
        </a:solidFill>
      </p:bgPr>
    </p:bg>
    <p:spTree>
      <p:nvGrpSpPr>
        <p:cNvPr id="1" name=""/>
        <p:cNvGrpSpPr/>
        <p:nvPr/>
      </p:nvGrpSpPr>
      <p:grpSpPr>
        <a:xfrm>
          <a:off x="0" y="0"/>
          <a:ext cx="0" cy="0"/>
          <a:chOff x="0" y="0"/>
          <a:chExt cx="0" cy="0"/>
        </a:xfrm>
      </p:grpSpPr>
      <p:sp>
        <p:nvSpPr>
          <p:cNvPr name="Freeform 2" id="2"/>
          <p:cNvSpPr/>
          <p:nvPr/>
        </p:nvSpPr>
        <p:spPr>
          <a:xfrm flipH="false" flipV="false" rot="-4197556">
            <a:off x="9316408" y="-5639344"/>
            <a:ext cx="10181536" cy="12200098"/>
          </a:xfrm>
          <a:custGeom>
            <a:avLst/>
            <a:gdLst/>
            <a:ahLst/>
            <a:cxnLst/>
            <a:rect r="r" b="b" t="t" l="l"/>
            <a:pathLst>
              <a:path h="12200098" w="10181536">
                <a:moveTo>
                  <a:pt x="0" y="0"/>
                </a:moveTo>
                <a:lnTo>
                  <a:pt x="10181536" y="0"/>
                </a:lnTo>
                <a:lnTo>
                  <a:pt x="10181536" y="12200097"/>
                </a:lnTo>
                <a:lnTo>
                  <a:pt x="0" y="122000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957764" y="0"/>
            <a:ext cx="6301536" cy="6275070"/>
            <a:chOff x="0" y="0"/>
            <a:chExt cx="6350000" cy="6323330"/>
          </a:xfrm>
        </p:grpSpPr>
        <p:sp>
          <p:nvSpPr>
            <p:cNvPr name="Freeform 4" id="4"/>
            <p:cNvSpPr/>
            <p:nvPr/>
          </p:nvSpPr>
          <p:spPr>
            <a:xfrm flipH="false" flipV="false" rot="0">
              <a:off x="-22860" y="-29210"/>
              <a:ext cx="6393180" cy="6366510"/>
            </a:xfrm>
            <a:custGeom>
              <a:avLst/>
              <a:gdLst/>
              <a:ahLst/>
              <a:cxnLst/>
              <a:rect r="r" b="b" t="t" l="l"/>
              <a:pathLst>
                <a:path h="6366510" w="6393180">
                  <a:moveTo>
                    <a:pt x="5767070" y="4351020"/>
                  </a:moveTo>
                  <a:cubicBezTo>
                    <a:pt x="5833110" y="4271010"/>
                    <a:pt x="6283960" y="3223260"/>
                    <a:pt x="6338570" y="3114040"/>
                  </a:cubicBezTo>
                  <a:cubicBezTo>
                    <a:pt x="6393180" y="3004820"/>
                    <a:pt x="6372860" y="2501900"/>
                    <a:pt x="6336030" y="2360930"/>
                  </a:cubicBezTo>
                  <a:cubicBezTo>
                    <a:pt x="6299200" y="2219960"/>
                    <a:pt x="6080760" y="1901190"/>
                    <a:pt x="5985510" y="1888490"/>
                  </a:cubicBezTo>
                  <a:cubicBezTo>
                    <a:pt x="5890260" y="1875790"/>
                    <a:pt x="5208270" y="2169160"/>
                    <a:pt x="5114290" y="2258060"/>
                  </a:cubicBezTo>
                  <a:cubicBezTo>
                    <a:pt x="5044440" y="2324100"/>
                    <a:pt x="4718050" y="2791460"/>
                    <a:pt x="4718050" y="2791460"/>
                  </a:cubicBezTo>
                  <a:cubicBezTo>
                    <a:pt x="4718050" y="2791460"/>
                    <a:pt x="4682490" y="2797810"/>
                    <a:pt x="4681220" y="2800350"/>
                  </a:cubicBezTo>
                  <a:cubicBezTo>
                    <a:pt x="4720590" y="2692400"/>
                    <a:pt x="5008880" y="2114550"/>
                    <a:pt x="5008880" y="2114550"/>
                  </a:cubicBezTo>
                  <a:cubicBezTo>
                    <a:pt x="5008880" y="2114550"/>
                    <a:pt x="5071110" y="1492250"/>
                    <a:pt x="5008880" y="1366520"/>
                  </a:cubicBezTo>
                  <a:cubicBezTo>
                    <a:pt x="4947920" y="1240790"/>
                    <a:pt x="4530090" y="896620"/>
                    <a:pt x="4431030" y="899160"/>
                  </a:cubicBezTo>
                  <a:cubicBezTo>
                    <a:pt x="4331970" y="900430"/>
                    <a:pt x="3837940" y="1155700"/>
                    <a:pt x="3803650" y="1188720"/>
                  </a:cubicBezTo>
                  <a:cubicBezTo>
                    <a:pt x="3773170" y="1217930"/>
                    <a:pt x="3436620" y="1562100"/>
                    <a:pt x="3408680" y="1652270"/>
                  </a:cubicBezTo>
                  <a:cubicBezTo>
                    <a:pt x="3382010" y="1743710"/>
                    <a:pt x="3206750" y="2340610"/>
                    <a:pt x="3195320" y="2415540"/>
                  </a:cubicBezTo>
                  <a:cubicBezTo>
                    <a:pt x="3135630" y="2373630"/>
                    <a:pt x="3168650" y="2396490"/>
                    <a:pt x="3111500" y="2352040"/>
                  </a:cubicBezTo>
                  <a:cubicBezTo>
                    <a:pt x="3122930" y="2296160"/>
                    <a:pt x="3182620" y="1992630"/>
                    <a:pt x="3181350" y="1985010"/>
                  </a:cubicBezTo>
                  <a:cubicBezTo>
                    <a:pt x="3218180" y="1648460"/>
                    <a:pt x="3267710" y="1270000"/>
                    <a:pt x="3266440" y="1013460"/>
                  </a:cubicBezTo>
                  <a:cubicBezTo>
                    <a:pt x="3255010" y="958850"/>
                    <a:pt x="3018790" y="331470"/>
                    <a:pt x="2954020" y="273050"/>
                  </a:cubicBezTo>
                  <a:cubicBezTo>
                    <a:pt x="2861310" y="173990"/>
                    <a:pt x="2550160" y="0"/>
                    <a:pt x="2443480" y="33020"/>
                  </a:cubicBezTo>
                  <a:cubicBezTo>
                    <a:pt x="2358390" y="60960"/>
                    <a:pt x="2004060" y="322580"/>
                    <a:pt x="1969770" y="403860"/>
                  </a:cubicBezTo>
                  <a:cubicBezTo>
                    <a:pt x="1893570" y="590550"/>
                    <a:pt x="1916430" y="938530"/>
                    <a:pt x="1880870" y="1134110"/>
                  </a:cubicBezTo>
                  <a:cubicBezTo>
                    <a:pt x="1786890" y="1032510"/>
                    <a:pt x="1606550" y="783590"/>
                    <a:pt x="1494790" y="704850"/>
                  </a:cubicBezTo>
                  <a:cubicBezTo>
                    <a:pt x="1447800" y="675640"/>
                    <a:pt x="1210310" y="538480"/>
                    <a:pt x="1108710" y="518160"/>
                  </a:cubicBezTo>
                  <a:cubicBezTo>
                    <a:pt x="1008380" y="497840"/>
                    <a:pt x="635000" y="508000"/>
                    <a:pt x="577850" y="568960"/>
                  </a:cubicBezTo>
                  <a:cubicBezTo>
                    <a:pt x="520700" y="629920"/>
                    <a:pt x="435610" y="1266190"/>
                    <a:pt x="482600" y="1418590"/>
                  </a:cubicBezTo>
                  <a:cubicBezTo>
                    <a:pt x="513080" y="1518920"/>
                    <a:pt x="669290" y="1811020"/>
                    <a:pt x="728980" y="1899920"/>
                  </a:cubicBezTo>
                  <a:cubicBezTo>
                    <a:pt x="774700" y="1967230"/>
                    <a:pt x="943610" y="2075180"/>
                    <a:pt x="1122680" y="2184400"/>
                  </a:cubicBezTo>
                  <a:cubicBezTo>
                    <a:pt x="933450" y="2193290"/>
                    <a:pt x="655320" y="2204720"/>
                    <a:pt x="553720" y="2226310"/>
                  </a:cubicBezTo>
                  <a:cubicBezTo>
                    <a:pt x="453390" y="2247900"/>
                    <a:pt x="48260" y="2518410"/>
                    <a:pt x="24130" y="2599690"/>
                  </a:cubicBezTo>
                  <a:cubicBezTo>
                    <a:pt x="0" y="2680970"/>
                    <a:pt x="54610" y="3176270"/>
                    <a:pt x="83820" y="3235960"/>
                  </a:cubicBezTo>
                  <a:cubicBezTo>
                    <a:pt x="113030" y="3295650"/>
                    <a:pt x="381000" y="3511550"/>
                    <a:pt x="473710" y="3543300"/>
                  </a:cubicBezTo>
                  <a:cubicBezTo>
                    <a:pt x="567690" y="3575050"/>
                    <a:pt x="1103630" y="3558540"/>
                    <a:pt x="1151890" y="3547110"/>
                  </a:cubicBezTo>
                  <a:cubicBezTo>
                    <a:pt x="1198880" y="3535680"/>
                    <a:pt x="1497330" y="3465830"/>
                    <a:pt x="1645920" y="3412490"/>
                  </a:cubicBezTo>
                  <a:cubicBezTo>
                    <a:pt x="1689100" y="3412490"/>
                    <a:pt x="1753870" y="3450590"/>
                    <a:pt x="1797050" y="3450590"/>
                  </a:cubicBezTo>
                  <a:cubicBezTo>
                    <a:pt x="1727200" y="3470910"/>
                    <a:pt x="1543050" y="3514090"/>
                    <a:pt x="1510030" y="3528060"/>
                  </a:cubicBezTo>
                  <a:cubicBezTo>
                    <a:pt x="1477010" y="3542030"/>
                    <a:pt x="971550" y="3788410"/>
                    <a:pt x="877570" y="3882390"/>
                  </a:cubicBezTo>
                  <a:cubicBezTo>
                    <a:pt x="783590" y="3976370"/>
                    <a:pt x="662940" y="4366260"/>
                    <a:pt x="669290" y="4446270"/>
                  </a:cubicBezTo>
                  <a:cubicBezTo>
                    <a:pt x="675640" y="4526280"/>
                    <a:pt x="1041400" y="4958080"/>
                    <a:pt x="1137920" y="5003800"/>
                  </a:cubicBezTo>
                  <a:cubicBezTo>
                    <a:pt x="1244600" y="5054600"/>
                    <a:pt x="1770380" y="4973320"/>
                    <a:pt x="1841500" y="4956810"/>
                  </a:cubicBezTo>
                  <a:cubicBezTo>
                    <a:pt x="1912620" y="4940300"/>
                    <a:pt x="2603500" y="4605020"/>
                    <a:pt x="2651760" y="4579620"/>
                  </a:cubicBezTo>
                  <a:cubicBezTo>
                    <a:pt x="2661920" y="4582160"/>
                    <a:pt x="2693670" y="4589780"/>
                    <a:pt x="2706370" y="4594860"/>
                  </a:cubicBezTo>
                  <a:cubicBezTo>
                    <a:pt x="2588260" y="4659630"/>
                    <a:pt x="2373630" y="4817110"/>
                    <a:pt x="2270760" y="4898390"/>
                  </a:cubicBezTo>
                  <a:cubicBezTo>
                    <a:pt x="2211070" y="4945380"/>
                    <a:pt x="1604010" y="5411470"/>
                    <a:pt x="1591310" y="5514340"/>
                  </a:cubicBezTo>
                  <a:cubicBezTo>
                    <a:pt x="1577340" y="5615940"/>
                    <a:pt x="1638300" y="6092190"/>
                    <a:pt x="1661160" y="6139180"/>
                  </a:cubicBezTo>
                  <a:cubicBezTo>
                    <a:pt x="1685290" y="6186170"/>
                    <a:pt x="2198370" y="6333490"/>
                    <a:pt x="2294890" y="6350000"/>
                  </a:cubicBezTo>
                  <a:cubicBezTo>
                    <a:pt x="2392680" y="6366510"/>
                    <a:pt x="2947670" y="6235700"/>
                    <a:pt x="3041650" y="6215380"/>
                  </a:cubicBezTo>
                  <a:cubicBezTo>
                    <a:pt x="3135630" y="6195060"/>
                    <a:pt x="3774440" y="5972810"/>
                    <a:pt x="3774440" y="5972810"/>
                  </a:cubicBezTo>
                  <a:cubicBezTo>
                    <a:pt x="3774440" y="5972810"/>
                    <a:pt x="4488180" y="5513070"/>
                    <a:pt x="4526280" y="5495290"/>
                  </a:cubicBezTo>
                  <a:cubicBezTo>
                    <a:pt x="4528820" y="5497830"/>
                    <a:pt x="4795520" y="5697220"/>
                    <a:pt x="4795520" y="5697220"/>
                  </a:cubicBezTo>
                  <a:cubicBezTo>
                    <a:pt x="4795520" y="5697220"/>
                    <a:pt x="5057140" y="6065520"/>
                    <a:pt x="5124450" y="6078220"/>
                  </a:cubicBezTo>
                  <a:cubicBezTo>
                    <a:pt x="5180330" y="6080760"/>
                    <a:pt x="5481320" y="5895340"/>
                    <a:pt x="5513070" y="5859780"/>
                  </a:cubicBezTo>
                  <a:cubicBezTo>
                    <a:pt x="5544820" y="5824220"/>
                    <a:pt x="5679440" y="5610860"/>
                    <a:pt x="5689600" y="5574030"/>
                  </a:cubicBezTo>
                  <a:cubicBezTo>
                    <a:pt x="5699760" y="5537200"/>
                    <a:pt x="5289550" y="5177790"/>
                    <a:pt x="5289550" y="5177790"/>
                  </a:cubicBezTo>
                  <a:lnTo>
                    <a:pt x="5166360" y="4975860"/>
                  </a:lnTo>
                  <a:cubicBezTo>
                    <a:pt x="5166360" y="4975860"/>
                    <a:pt x="5698490" y="4431030"/>
                    <a:pt x="5764530" y="4351020"/>
                  </a:cubicBezTo>
                  <a:close/>
                </a:path>
              </a:pathLst>
            </a:custGeom>
            <a:blipFill>
              <a:blip r:embed="rId4"/>
              <a:stretch>
                <a:fillRect l="0" t="0" r="-80989" b="-21183"/>
              </a:stretch>
            </a:blipFill>
          </p:spPr>
        </p:sp>
      </p:grpSp>
      <p:sp>
        <p:nvSpPr>
          <p:cNvPr name="Freeform 5" id="5"/>
          <p:cNvSpPr/>
          <p:nvPr/>
        </p:nvSpPr>
        <p:spPr>
          <a:xfrm flipH="false" flipV="false" rot="1762670">
            <a:off x="3835717" y="6760876"/>
            <a:ext cx="4613424" cy="4994848"/>
          </a:xfrm>
          <a:custGeom>
            <a:avLst/>
            <a:gdLst/>
            <a:ahLst/>
            <a:cxnLst/>
            <a:rect r="r" b="b" t="t" l="l"/>
            <a:pathLst>
              <a:path h="4994848" w="4613424">
                <a:moveTo>
                  <a:pt x="0" y="0"/>
                </a:moveTo>
                <a:lnTo>
                  <a:pt x="4613423" y="0"/>
                </a:lnTo>
                <a:lnTo>
                  <a:pt x="4613423" y="4994848"/>
                </a:lnTo>
                <a:lnTo>
                  <a:pt x="0" y="49948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0" y="5424734"/>
            <a:ext cx="5272464" cy="4862266"/>
            <a:chOff x="0" y="0"/>
            <a:chExt cx="6350000" cy="5855970"/>
          </a:xfrm>
        </p:grpSpPr>
        <p:sp>
          <p:nvSpPr>
            <p:cNvPr name="Freeform 7" id="7"/>
            <p:cNvSpPr/>
            <p:nvPr/>
          </p:nvSpPr>
          <p:spPr>
            <a:xfrm flipH="false" flipV="false" rot="0">
              <a:off x="0" y="-39370"/>
              <a:ext cx="6375400" cy="5922010"/>
            </a:xfrm>
            <a:custGeom>
              <a:avLst/>
              <a:gdLst/>
              <a:ahLst/>
              <a:cxnLst/>
              <a:rect r="r" b="b" t="t" l="l"/>
              <a:pathLst>
                <a:path h="5922010" w="6375400">
                  <a:moveTo>
                    <a:pt x="6336030" y="815340"/>
                  </a:moveTo>
                  <a:cubicBezTo>
                    <a:pt x="6201410" y="491490"/>
                    <a:pt x="5831840" y="0"/>
                    <a:pt x="5665470" y="41910"/>
                  </a:cubicBezTo>
                  <a:cubicBezTo>
                    <a:pt x="5547360" y="72390"/>
                    <a:pt x="5128260" y="344170"/>
                    <a:pt x="5040630" y="543560"/>
                  </a:cubicBezTo>
                  <a:cubicBezTo>
                    <a:pt x="4954270" y="739140"/>
                    <a:pt x="4870450" y="886460"/>
                    <a:pt x="4792980" y="1096010"/>
                  </a:cubicBezTo>
                  <a:cubicBezTo>
                    <a:pt x="4733290" y="806450"/>
                    <a:pt x="4671060" y="443230"/>
                    <a:pt x="4572000" y="358140"/>
                  </a:cubicBezTo>
                  <a:cubicBezTo>
                    <a:pt x="4472940" y="273050"/>
                    <a:pt x="3972560" y="60960"/>
                    <a:pt x="3811270" y="102870"/>
                  </a:cubicBezTo>
                  <a:cubicBezTo>
                    <a:pt x="3649980" y="144780"/>
                    <a:pt x="3395980" y="521970"/>
                    <a:pt x="3376930" y="581660"/>
                  </a:cubicBezTo>
                  <a:cubicBezTo>
                    <a:pt x="3350260" y="665480"/>
                    <a:pt x="3182620" y="1134110"/>
                    <a:pt x="3182620" y="1134110"/>
                  </a:cubicBezTo>
                  <a:cubicBezTo>
                    <a:pt x="3120390" y="878840"/>
                    <a:pt x="2971800" y="488950"/>
                    <a:pt x="2880360" y="402590"/>
                  </a:cubicBezTo>
                  <a:cubicBezTo>
                    <a:pt x="2830830" y="356870"/>
                    <a:pt x="2311400" y="287020"/>
                    <a:pt x="2143760" y="353060"/>
                  </a:cubicBezTo>
                  <a:cubicBezTo>
                    <a:pt x="1996440" y="410210"/>
                    <a:pt x="1791970" y="772160"/>
                    <a:pt x="1753870" y="815340"/>
                  </a:cubicBezTo>
                  <a:cubicBezTo>
                    <a:pt x="1673860" y="908050"/>
                    <a:pt x="1544320" y="1229360"/>
                    <a:pt x="1544320" y="1229360"/>
                  </a:cubicBezTo>
                  <a:cubicBezTo>
                    <a:pt x="1480820" y="1052830"/>
                    <a:pt x="1221740" y="605790"/>
                    <a:pt x="1151890" y="544830"/>
                  </a:cubicBezTo>
                  <a:cubicBezTo>
                    <a:pt x="937260" y="359410"/>
                    <a:pt x="317500" y="374650"/>
                    <a:pt x="269240" y="425450"/>
                  </a:cubicBezTo>
                  <a:cubicBezTo>
                    <a:pt x="220980" y="474980"/>
                    <a:pt x="0" y="1666240"/>
                    <a:pt x="0" y="1666240"/>
                  </a:cubicBezTo>
                  <a:cubicBezTo>
                    <a:pt x="0" y="1666240"/>
                    <a:pt x="289560" y="3577590"/>
                    <a:pt x="304800" y="3872230"/>
                  </a:cubicBezTo>
                  <a:cubicBezTo>
                    <a:pt x="320040" y="4166870"/>
                    <a:pt x="1258570" y="5237480"/>
                    <a:pt x="1412240" y="5373370"/>
                  </a:cubicBezTo>
                  <a:cubicBezTo>
                    <a:pt x="1565910" y="5509260"/>
                    <a:pt x="3445510" y="5922010"/>
                    <a:pt x="3581400" y="5895340"/>
                  </a:cubicBezTo>
                  <a:cubicBezTo>
                    <a:pt x="3717290" y="5868670"/>
                    <a:pt x="5062220" y="5316220"/>
                    <a:pt x="5227320" y="5204460"/>
                  </a:cubicBezTo>
                  <a:cubicBezTo>
                    <a:pt x="5392420" y="5092700"/>
                    <a:pt x="5947410" y="4250690"/>
                    <a:pt x="6084570" y="3940810"/>
                  </a:cubicBezTo>
                  <a:cubicBezTo>
                    <a:pt x="6220460" y="3630930"/>
                    <a:pt x="6257290" y="2688590"/>
                    <a:pt x="6289040" y="2518410"/>
                  </a:cubicBezTo>
                  <a:cubicBezTo>
                    <a:pt x="6320790" y="2348230"/>
                    <a:pt x="6375400" y="913130"/>
                    <a:pt x="6334760" y="816610"/>
                  </a:cubicBezTo>
                  <a:close/>
                </a:path>
              </a:pathLst>
            </a:custGeom>
            <a:blipFill>
              <a:blip r:embed="rId7"/>
              <a:stretch>
                <a:fillRect l="-19230" t="0" r="-19230" b="0"/>
              </a:stretch>
            </a:blipFill>
          </p:spPr>
        </p:sp>
      </p:grpSp>
      <p:sp>
        <p:nvSpPr>
          <p:cNvPr name="TextBox 8" id="8"/>
          <p:cNvSpPr txBox="true"/>
          <p:nvPr/>
        </p:nvSpPr>
        <p:spPr>
          <a:xfrm rot="0">
            <a:off x="1028700" y="1162050"/>
            <a:ext cx="6700957" cy="650047"/>
          </a:xfrm>
          <a:prstGeom prst="rect">
            <a:avLst/>
          </a:prstGeom>
        </p:spPr>
        <p:txBody>
          <a:bodyPr anchor="t" rtlCol="false" tIns="0" lIns="0" bIns="0" rIns="0">
            <a:spAutoFit/>
          </a:bodyPr>
          <a:lstStyle/>
          <a:p>
            <a:pPr algn="l">
              <a:lnSpc>
                <a:spcPts val="4743"/>
              </a:lnSpc>
            </a:pPr>
            <a:r>
              <a:rPr lang="en-US" sz="5156">
                <a:solidFill>
                  <a:srgbClr val="03441E"/>
                </a:solidFill>
                <a:latin typeface="Bogart"/>
                <a:ea typeface="Bogart"/>
                <a:cs typeface="Bogart"/>
                <a:sym typeface="Bogart"/>
              </a:rPr>
              <a:t>Funcionalidades</a:t>
            </a:r>
          </a:p>
        </p:txBody>
      </p:sp>
      <p:sp>
        <p:nvSpPr>
          <p:cNvPr name="TextBox 9" id="9"/>
          <p:cNvSpPr txBox="true"/>
          <p:nvPr/>
        </p:nvSpPr>
        <p:spPr>
          <a:xfrm rot="0">
            <a:off x="1028700" y="2361256"/>
            <a:ext cx="6700957" cy="2463404"/>
          </a:xfrm>
          <a:prstGeom prst="rect">
            <a:avLst/>
          </a:prstGeom>
        </p:spPr>
        <p:txBody>
          <a:bodyPr anchor="t" rtlCol="false" tIns="0" lIns="0" bIns="0" rIns="0">
            <a:spAutoFit/>
          </a:bodyPr>
          <a:lstStyle/>
          <a:p>
            <a:pPr algn="l">
              <a:lnSpc>
                <a:spcPts val="2821"/>
              </a:lnSpc>
            </a:pPr>
            <a:r>
              <a:rPr lang="en-US" sz="2015">
                <a:solidFill>
                  <a:srgbClr val="03441E"/>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name="TextBox 10" id="10"/>
          <p:cNvSpPr txBox="true"/>
          <p:nvPr/>
        </p:nvSpPr>
        <p:spPr>
          <a:xfrm rot="0">
            <a:off x="10558343" y="6794896"/>
            <a:ext cx="6700957" cy="2463404"/>
          </a:xfrm>
          <a:prstGeom prst="rect">
            <a:avLst/>
          </a:prstGeom>
        </p:spPr>
        <p:txBody>
          <a:bodyPr anchor="t" rtlCol="false" tIns="0" lIns="0" bIns="0" rIns="0">
            <a:spAutoFit/>
          </a:bodyPr>
          <a:lstStyle/>
          <a:p>
            <a:pPr algn="l">
              <a:lnSpc>
                <a:spcPts val="2821"/>
              </a:lnSpc>
            </a:pPr>
            <a:r>
              <a:rPr lang="en-US" sz="2015">
                <a:solidFill>
                  <a:srgbClr val="03441E"/>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CE8E6"/>
        </a:solidFill>
      </p:bgPr>
    </p:bg>
    <p:spTree>
      <p:nvGrpSpPr>
        <p:cNvPr id="1" name=""/>
        <p:cNvGrpSpPr/>
        <p:nvPr/>
      </p:nvGrpSpPr>
      <p:grpSpPr>
        <a:xfrm>
          <a:off x="0" y="0"/>
          <a:ext cx="0" cy="0"/>
          <a:chOff x="0" y="0"/>
          <a:chExt cx="0" cy="0"/>
        </a:xfrm>
      </p:grpSpPr>
      <p:grpSp>
        <p:nvGrpSpPr>
          <p:cNvPr name="Group 2" id="2"/>
          <p:cNvGrpSpPr/>
          <p:nvPr/>
        </p:nvGrpSpPr>
        <p:grpSpPr>
          <a:xfrm rot="0">
            <a:off x="-527161" y="5493832"/>
            <a:ext cx="18815161" cy="6776832"/>
            <a:chOff x="0" y="0"/>
            <a:chExt cx="6345428" cy="2285492"/>
          </a:xfrm>
        </p:grpSpPr>
        <p:sp>
          <p:nvSpPr>
            <p:cNvPr name="Freeform 3" id="3"/>
            <p:cNvSpPr/>
            <p:nvPr/>
          </p:nvSpPr>
          <p:spPr>
            <a:xfrm flipH="false" flipV="false" rot="0">
              <a:off x="-54483" y="-87503"/>
              <a:ext cx="6411976" cy="2581783"/>
            </a:xfrm>
            <a:custGeom>
              <a:avLst/>
              <a:gdLst/>
              <a:ahLst/>
              <a:cxnLst/>
              <a:rect r="r" b="b" t="t" l="l"/>
              <a:pathLst>
                <a:path h="2581783" w="6411976">
                  <a:moveTo>
                    <a:pt x="6399911" y="2197227"/>
                  </a:moveTo>
                  <a:cubicBezTo>
                    <a:pt x="6331839" y="2215642"/>
                    <a:pt x="6244717" y="2207641"/>
                    <a:pt x="6155436" y="2203577"/>
                  </a:cubicBezTo>
                  <a:cubicBezTo>
                    <a:pt x="5884037" y="2186178"/>
                    <a:pt x="5661660" y="2208911"/>
                    <a:pt x="5371846" y="2169287"/>
                  </a:cubicBezTo>
                  <a:cubicBezTo>
                    <a:pt x="4972431" y="2204593"/>
                    <a:pt x="4613275" y="2199259"/>
                    <a:pt x="4214495" y="2210562"/>
                  </a:cubicBezTo>
                  <a:cubicBezTo>
                    <a:pt x="4014978" y="2221992"/>
                    <a:pt x="3956177" y="2136140"/>
                    <a:pt x="3558794" y="2217801"/>
                  </a:cubicBezTo>
                  <a:cubicBezTo>
                    <a:pt x="3310636" y="2126996"/>
                    <a:pt x="3087751" y="2212721"/>
                    <a:pt x="2829941" y="2193036"/>
                  </a:cubicBezTo>
                  <a:cubicBezTo>
                    <a:pt x="2677668" y="2210308"/>
                    <a:pt x="2538857" y="2203831"/>
                    <a:pt x="2377186" y="2207895"/>
                  </a:cubicBezTo>
                  <a:cubicBezTo>
                    <a:pt x="2302383" y="2219833"/>
                    <a:pt x="2170176" y="2256917"/>
                    <a:pt x="2080133" y="2239264"/>
                  </a:cubicBezTo>
                  <a:cubicBezTo>
                    <a:pt x="1715897" y="2256409"/>
                    <a:pt x="1331087" y="2256790"/>
                    <a:pt x="998220" y="2306828"/>
                  </a:cubicBezTo>
                  <a:cubicBezTo>
                    <a:pt x="692785" y="2249551"/>
                    <a:pt x="470281" y="2381758"/>
                    <a:pt x="119380" y="2371598"/>
                  </a:cubicBezTo>
                  <a:cubicBezTo>
                    <a:pt x="20574" y="2359660"/>
                    <a:pt x="70612" y="2581783"/>
                    <a:pt x="54483" y="348361"/>
                  </a:cubicBezTo>
                  <a:cubicBezTo>
                    <a:pt x="68453" y="0"/>
                    <a:pt x="0" y="119507"/>
                    <a:pt x="411607" y="132334"/>
                  </a:cubicBezTo>
                  <a:cubicBezTo>
                    <a:pt x="507873" y="151003"/>
                    <a:pt x="591947" y="108077"/>
                    <a:pt x="678434" y="155575"/>
                  </a:cubicBezTo>
                  <a:cubicBezTo>
                    <a:pt x="738886" y="181991"/>
                    <a:pt x="827405" y="54864"/>
                    <a:pt x="1009015" y="107950"/>
                  </a:cubicBezTo>
                  <a:cubicBezTo>
                    <a:pt x="1098550" y="111379"/>
                    <a:pt x="1139317" y="61468"/>
                    <a:pt x="1425829" y="110617"/>
                  </a:cubicBezTo>
                  <a:cubicBezTo>
                    <a:pt x="1505458" y="111506"/>
                    <a:pt x="1571879" y="70866"/>
                    <a:pt x="1641983" y="95250"/>
                  </a:cubicBezTo>
                  <a:cubicBezTo>
                    <a:pt x="1673733" y="89408"/>
                    <a:pt x="1720215" y="145288"/>
                    <a:pt x="1774571" y="109093"/>
                  </a:cubicBezTo>
                  <a:cubicBezTo>
                    <a:pt x="1942338" y="133223"/>
                    <a:pt x="2066163" y="101600"/>
                    <a:pt x="2275586" y="155321"/>
                  </a:cubicBezTo>
                  <a:cubicBezTo>
                    <a:pt x="2393696" y="211074"/>
                    <a:pt x="2494661" y="101219"/>
                    <a:pt x="2795143" y="184404"/>
                  </a:cubicBezTo>
                  <a:cubicBezTo>
                    <a:pt x="2899791" y="198882"/>
                    <a:pt x="3045079" y="237363"/>
                    <a:pt x="3161157" y="187071"/>
                  </a:cubicBezTo>
                  <a:cubicBezTo>
                    <a:pt x="3211195" y="255143"/>
                    <a:pt x="3265297" y="224536"/>
                    <a:pt x="3413633" y="272542"/>
                  </a:cubicBezTo>
                  <a:cubicBezTo>
                    <a:pt x="3494913" y="307594"/>
                    <a:pt x="3561461" y="232664"/>
                    <a:pt x="3652139" y="243586"/>
                  </a:cubicBezTo>
                  <a:cubicBezTo>
                    <a:pt x="3712337" y="226695"/>
                    <a:pt x="3773932" y="283591"/>
                    <a:pt x="3949065" y="243459"/>
                  </a:cubicBezTo>
                  <a:cubicBezTo>
                    <a:pt x="4052316" y="247904"/>
                    <a:pt x="4139311" y="290449"/>
                    <a:pt x="4235196" y="339344"/>
                  </a:cubicBezTo>
                  <a:cubicBezTo>
                    <a:pt x="4291076" y="335788"/>
                    <a:pt x="4360291" y="290068"/>
                    <a:pt x="4426585" y="315214"/>
                  </a:cubicBezTo>
                  <a:cubicBezTo>
                    <a:pt x="4499610" y="318389"/>
                    <a:pt x="4585843" y="294132"/>
                    <a:pt x="4635754" y="360553"/>
                  </a:cubicBezTo>
                  <a:cubicBezTo>
                    <a:pt x="4666742" y="373380"/>
                    <a:pt x="4697603" y="336296"/>
                    <a:pt x="4739132" y="353314"/>
                  </a:cubicBezTo>
                  <a:cubicBezTo>
                    <a:pt x="4815840" y="361696"/>
                    <a:pt x="4900168" y="366776"/>
                    <a:pt x="4991735" y="359664"/>
                  </a:cubicBezTo>
                  <a:cubicBezTo>
                    <a:pt x="5029835" y="351282"/>
                    <a:pt x="5051933" y="315341"/>
                    <a:pt x="5124196" y="342011"/>
                  </a:cubicBezTo>
                  <a:cubicBezTo>
                    <a:pt x="5283200" y="334772"/>
                    <a:pt x="5339588" y="459994"/>
                    <a:pt x="5596636" y="389382"/>
                  </a:cubicBezTo>
                  <a:cubicBezTo>
                    <a:pt x="5624703" y="363601"/>
                    <a:pt x="5665216" y="381635"/>
                    <a:pt x="5715889" y="398272"/>
                  </a:cubicBezTo>
                  <a:cubicBezTo>
                    <a:pt x="5840603" y="427990"/>
                    <a:pt x="5940806" y="434467"/>
                    <a:pt x="6083554" y="449072"/>
                  </a:cubicBezTo>
                  <a:cubicBezTo>
                    <a:pt x="6133211" y="425323"/>
                    <a:pt x="6181598" y="381381"/>
                    <a:pt x="6295644" y="455549"/>
                  </a:cubicBezTo>
                  <a:cubicBezTo>
                    <a:pt x="6411976" y="494919"/>
                    <a:pt x="6407658" y="303276"/>
                    <a:pt x="6388481" y="1709166"/>
                  </a:cubicBezTo>
                  <a:cubicBezTo>
                    <a:pt x="6410960" y="1864233"/>
                    <a:pt x="6378321" y="2031492"/>
                    <a:pt x="6399911" y="2197227"/>
                  </a:cubicBezTo>
                  <a:close/>
                </a:path>
              </a:pathLst>
            </a:custGeom>
            <a:blipFill>
              <a:blip r:embed="rId2"/>
              <a:stretch>
                <a:fillRect l="0" t="-42660" r="0" b="-42660"/>
              </a:stretch>
            </a:blipFill>
          </p:spPr>
        </p:sp>
      </p:grpSp>
      <p:sp>
        <p:nvSpPr>
          <p:cNvPr name="Freeform 4" id="4"/>
          <p:cNvSpPr/>
          <p:nvPr/>
        </p:nvSpPr>
        <p:spPr>
          <a:xfrm flipH="false" flipV="false" rot="-1507997">
            <a:off x="15561245" y="-245276"/>
            <a:ext cx="2647848" cy="4114800"/>
          </a:xfrm>
          <a:custGeom>
            <a:avLst/>
            <a:gdLst/>
            <a:ahLst/>
            <a:cxnLst/>
            <a:rect r="r" b="b" t="t" l="l"/>
            <a:pathLst>
              <a:path h="4114800" w="2647848">
                <a:moveTo>
                  <a:pt x="0" y="0"/>
                </a:moveTo>
                <a:lnTo>
                  <a:pt x="2647848" y="0"/>
                </a:lnTo>
                <a:lnTo>
                  <a:pt x="264784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1162050"/>
            <a:ext cx="5279889" cy="650047"/>
          </a:xfrm>
          <a:prstGeom prst="rect">
            <a:avLst/>
          </a:prstGeom>
        </p:spPr>
        <p:txBody>
          <a:bodyPr anchor="t" rtlCol="false" tIns="0" lIns="0" bIns="0" rIns="0">
            <a:spAutoFit/>
          </a:bodyPr>
          <a:lstStyle/>
          <a:p>
            <a:pPr algn="l">
              <a:lnSpc>
                <a:spcPts val="4743"/>
              </a:lnSpc>
            </a:pPr>
            <a:r>
              <a:rPr lang="en-US" sz="5156">
                <a:solidFill>
                  <a:srgbClr val="03441E"/>
                </a:solidFill>
                <a:latin typeface="Bogart"/>
                <a:ea typeface="Bogart"/>
                <a:cs typeface="Bogart"/>
                <a:sym typeface="Bogart"/>
              </a:rPr>
              <a:t>mockups</a:t>
            </a:r>
          </a:p>
        </p:txBody>
      </p:sp>
      <p:sp>
        <p:nvSpPr>
          <p:cNvPr name="TextBox 6" id="6"/>
          <p:cNvSpPr txBox="true"/>
          <p:nvPr/>
        </p:nvSpPr>
        <p:spPr>
          <a:xfrm rot="0">
            <a:off x="1028700" y="2373539"/>
            <a:ext cx="7206127" cy="2110979"/>
          </a:xfrm>
          <a:prstGeom prst="rect">
            <a:avLst/>
          </a:prstGeom>
        </p:spPr>
        <p:txBody>
          <a:bodyPr anchor="t" rtlCol="false" tIns="0" lIns="0" bIns="0" rIns="0">
            <a:spAutoFit/>
          </a:bodyPr>
          <a:lstStyle/>
          <a:p>
            <a:pPr algn="l">
              <a:lnSpc>
                <a:spcPts val="2821"/>
              </a:lnSpc>
            </a:pPr>
            <a:r>
              <a:rPr lang="en-US" sz="2015">
                <a:solidFill>
                  <a:srgbClr val="03441E"/>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name="TextBox 7" id="7"/>
          <p:cNvSpPr txBox="true"/>
          <p:nvPr/>
        </p:nvSpPr>
        <p:spPr>
          <a:xfrm rot="0">
            <a:off x="9144000" y="2373539"/>
            <a:ext cx="7206127" cy="2110979"/>
          </a:xfrm>
          <a:prstGeom prst="rect">
            <a:avLst/>
          </a:prstGeom>
        </p:spPr>
        <p:txBody>
          <a:bodyPr anchor="t" rtlCol="false" tIns="0" lIns="0" bIns="0" rIns="0">
            <a:spAutoFit/>
          </a:bodyPr>
          <a:lstStyle/>
          <a:p>
            <a:pPr algn="l">
              <a:lnSpc>
                <a:spcPts val="2821"/>
              </a:lnSpc>
            </a:pPr>
            <a:r>
              <a:rPr lang="en-US" sz="2015">
                <a:solidFill>
                  <a:srgbClr val="03441E"/>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CE8E6"/>
        </a:solidFill>
      </p:bgPr>
    </p:bg>
    <p:spTree>
      <p:nvGrpSpPr>
        <p:cNvPr id="1" name=""/>
        <p:cNvGrpSpPr/>
        <p:nvPr/>
      </p:nvGrpSpPr>
      <p:grpSpPr>
        <a:xfrm>
          <a:off x="0" y="0"/>
          <a:ext cx="0" cy="0"/>
          <a:chOff x="0" y="0"/>
          <a:chExt cx="0" cy="0"/>
        </a:xfrm>
      </p:grpSpPr>
      <p:sp>
        <p:nvSpPr>
          <p:cNvPr name="Freeform 2" id="2"/>
          <p:cNvSpPr/>
          <p:nvPr/>
        </p:nvSpPr>
        <p:spPr>
          <a:xfrm flipH="false" flipV="false" rot="-4197556">
            <a:off x="9316408" y="-5639344"/>
            <a:ext cx="10181536" cy="12200098"/>
          </a:xfrm>
          <a:custGeom>
            <a:avLst/>
            <a:gdLst/>
            <a:ahLst/>
            <a:cxnLst/>
            <a:rect r="r" b="b" t="t" l="l"/>
            <a:pathLst>
              <a:path h="12200098" w="10181536">
                <a:moveTo>
                  <a:pt x="0" y="0"/>
                </a:moveTo>
                <a:lnTo>
                  <a:pt x="10181536" y="0"/>
                </a:lnTo>
                <a:lnTo>
                  <a:pt x="10181536" y="12200097"/>
                </a:lnTo>
                <a:lnTo>
                  <a:pt x="0" y="122000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957764" y="0"/>
            <a:ext cx="6301536" cy="6275070"/>
            <a:chOff x="0" y="0"/>
            <a:chExt cx="6350000" cy="6323330"/>
          </a:xfrm>
        </p:grpSpPr>
        <p:sp>
          <p:nvSpPr>
            <p:cNvPr name="Freeform 4" id="4"/>
            <p:cNvSpPr/>
            <p:nvPr/>
          </p:nvSpPr>
          <p:spPr>
            <a:xfrm flipH="false" flipV="false" rot="0">
              <a:off x="-22860" y="-29210"/>
              <a:ext cx="6393180" cy="6366510"/>
            </a:xfrm>
            <a:custGeom>
              <a:avLst/>
              <a:gdLst/>
              <a:ahLst/>
              <a:cxnLst/>
              <a:rect r="r" b="b" t="t" l="l"/>
              <a:pathLst>
                <a:path h="6366510" w="6393180">
                  <a:moveTo>
                    <a:pt x="5767070" y="4351020"/>
                  </a:moveTo>
                  <a:cubicBezTo>
                    <a:pt x="5833110" y="4271010"/>
                    <a:pt x="6283960" y="3223260"/>
                    <a:pt x="6338570" y="3114040"/>
                  </a:cubicBezTo>
                  <a:cubicBezTo>
                    <a:pt x="6393180" y="3004820"/>
                    <a:pt x="6372860" y="2501900"/>
                    <a:pt x="6336030" y="2360930"/>
                  </a:cubicBezTo>
                  <a:cubicBezTo>
                    <a:pt x="6299200" y="2219960"/>
                    <a:pt x="6080760" y="1901190"/>
                    <a:pt x="5985510" y="1888490"/>
                  </a:cubicBezTo>
                  <a:cubicBezTo>
                    <a:pt x="5890260" y="1875790"/>
                    <a:pt x="5208270" y="2169160"/>
                    <a:pt x="5114290" y="2258060"/>
                  </a:cubicBezTo>
                  <a:cubicBezTo>
                    <a:pt x="5044440" y="2324100"/>
                    <a:pt x="4718050" y="2791460"/>
                    <a:pt x="4718050" y="2791460"/>
                  </a:cubicBezTo>
                  <a:cubicBezTo>
                    <a:pt x="4718050" y="2791460"/>
                    <a:pt x="4682490" y="2797810"/>
                    <a:pt x="4681220" y="2800350"/>
                  </a:cubicBezTo>
                  <a:cubicBezTo>
                    <a:pt x="4720590" y="2692400"/>
                    <a:pt x="5008880" y="2114550"/>
                    <a:pt x="5008880" y="2114550"/>
                  </a:cubicBezTo>
                  <a:cubicBezTo>
                    <a:pt x="5008880" y="2114550"/>
                    <a:pt x="5071110" y="1492250"/>
                    <a:pt x="5008880" y="1366520"/>
                  </a:cubicBezTo>
                  <a:cubicBezTo>
                    <a:pt x="4947920" y="1240790"/>
                    <a:pt x="4530090" y="896620"/>
                    <a:pt x="4431030" y="899160"/>
                  </a:cubicBezTo>
                  <a:cubicBezTo>
                    <a:pt x="4331970" y="900430"/>
                    <a:pt x="3837940" y="1155700"/>
                    <a:pt x="3803650" y="1188720"/>
                  </a:cubicBezTo>
                  <a:cubicBezTo>
                    <a:pt x="3773170" y="1217930"/>
                    <a:pt x="3436620" y="1562100"/>
                    <a:pt x="3408680" y="1652270"/>
                  </a:cubicBezTo>
                  <a:cubicBezTo>
                    <a:pt x="3382010" y="1743710"/>
                    <a:pt x="3206750" y="2340610"/>
                    <a:pt x="3195320" y="2415540"/>
                  </a:cubicBezTo>
                  <a:cubicBezTo>
                    <a:pt x="3135630" y="2373630"/>
                    <a:pt x="3168650" y="2396490"/>
                    <a:pt x="3111500" y="2352040"/>
                  </a:cubicBezTo>
                  <a:cubicBezTo>
                    <a:pt x="3122930" y="2296160"/>
                    <a:pt x="3182620" y="1992630"/>
                    <a:pt x="3181350" y="1985010"/>
                  </a:cubicBezTo>
                  <a:cubicBezTo>
                    <a:pt x="3218180" y="1648460"/>
                    <a:pt x="3267710" y="1270000"/>
                    <a:pt x="3266440" y="1013460"/>
                  </a:cubicBezTo>
                  <a:cubicBezTo>
                    <a:pt x="3255010" y="958850"/>
                    <a:pt x="3018790" y="331470"/>
                    <a:pt x="2954020" y="273050"/>
                  </a:cubicBezTo>
                  <a:cubicBezTo>
                    <a:pt x="2861310" y="173990"/>
                    <a:pt x="2550160" y="0"/>
                    <a:pt x="2443480" y="33020"/>
                  </a:cubicBezTo>
                  <a:cubicBezTo>
                    <a:pt x="2358390" y="60960"/>
                    <a:pt x="2004060" y="322580"/>
                    <a:pt x="1969770" y="403860"/>
                  </a:cubicBezTo>
                  <a:cubicBezTo>
                    <a:pt x="1893570" y="590550"/>
                    <a:pt x="1916430" y="938530"/>
                    <a:pt x="1880870" y="1134110"/>
                  </a:cubicBezTo>
                  <a:cubicBezTo>
                    <a:pt x="1786890" y="1032510"/>
                    <a:pt x="1606550" y="783590"/>
                    <a:pt x="1494790" y="704850"/>
                  </a:cubicBezTo>
                  <a:cubicBezTo>
                    <a:pt x="1447800" y="675640"/>
                    <a:pt x="1210310" y="538480"/>
                    <a:pt x="1108710" y="518160"/>
                  </a:cubicBezTo>
                  <a:cubicBezTo>
                    <a:pt x="1008380" y="497840"/>
                    <a:pt x="635000" y="508000"/>
                    <a:pt x="577850" y="568960"/>
                  </a:cubicBezTo>
                  <a:cubicBezTo>
                    <a:pt x="520700" y="629920"/>
                    <a:pt x="435610" y="1266190"/>
                    <a:pt x="482600" y="1418590"/>
                  </a:cubicBezTo>
                  <a:cubicBezTo>
                    <a:pt x="513080" y="1518920"/>
                    <a:pt x="669290" y="1811020"/>
                    <a:pt x="728980" y="1899920"/>
                  </a:cubicBezTo>
                  <a:cubicBezTo>
                    <a:pt x="774700" y="1967230"/>
                    <a:pt x="943610" y="2075180"/>
                    <a:pt x="1122680" y="2184400"/>
                  </a:cubicBezTo>
                  <a:cubicBezTo>
                    <a:pt x="933450" y="2193290"/>
                    <a:pt x="655320" y="2204720"/>
                    <a:pt x="553720" y="2226310"/>
                  </a:cubicBezTo>
                  <a:cubicBezTo>
                    <a:pt x="453390" y="2247900"/>
                    <a:pt x="48260" y="2518410"/>
                    <a:pt x="24130" y="2599690"/>
                  </a:cubicBezTo>
                  <a:cubicBezTo>
                    <a:pt x="0" y="2680970"/>
                    <a:pt x="54610" y="3176270"/>
                    <a:pt x="83820" y="3235960"/>
                  </a:cubicBezTo>
                  <a:cubicBezTo>
                    <a:pt x="113030" y="3295650"/>
                    <a:pt x="381000" y="3511550"/>
                    <a:pt x="473710" y="3543300"/>
                  </a:cubicBezTo>
                  <a:cubicBezTo>
                    <a:pt x="567690" y="3575050"/>
                    <a:pt x="1103630" y="3558540"/>
                    <a:pt x="1151890" y="3547110"/>
                  </a:cubicBezTo>
                  <a:cubicBezTo>
                    <a:pt x="1198880" y="3535680"/>
                    <a:pt x="1497330" y="3465830"/>
                    <a:pt x="1645920" y="3412490"/>
                  </a:cubicBezTo>
                  <a:cubicBezTo>
                    <a:pt x="1689100" y="3412490"/>
                    <a:pt x="1753870" y="3450590"/>
                    <a:pt x="1797050" y="3450590"/>
                  </a:cubicBezTo>
                  <a:cubicBezTo>
                    <a:pt x="1727200" y="3470910"/>
                    <a:pt x="1543050" y="3514090"/>
                    <a:pt x="1510030" y="3528060"/>
                  </a:cubicBezTo>
                  <a:cubicBezTo>
                    <a:pt x="1477010" y="3542030"/>
                    <a:pt x="971550" y="3788410"/>
                    <a:pt x="877570" y="3882390"/>
                  </a:cubicBezTo>
                  <a:cubicBezTo>
                    <a:pt x="783590" y="3976370"/>
                    <a:pt x="662940" y="4366260"/>
                    <a:pt x="669290" y="4446270"/>
                  </a:cubicBezTo>
                  <a:cubicBezTo>
                    <a:pt x="675640" y="4526280"/>
                    <a:pt x="1041400" y="4958080"/>
                    <a:pt x="1137920" y="5003800"/>
                  </a:cubicBezTo>
                  <a:cubicBezTo>
                    <a:pt x="1244600" y="5054600"/>
                    <a:pt x="1770380" y="4973320"/>
                    <a:pt x="1841500" y="4956810"/>
                  </a:cubicBezTo>
                  <a:cubicBezTo>
                    <a:pt x="1912620" y="4940300"/>
                    <a:pt x="2603500" y="4605020"/>
                    <a:pt x="2651760" y="4579620"/>
                  </a:cubicBezTo>
                  <a:cubicBezTo>
                    <a:pt x="2661920" y="4582160"/>
                    <a:pt x="2693670" y="4589780"/>
                    <a:pt x="2706370" y="4594860"/>
                  </a:cubicBezTo>
                  <a:cubicBezTo>
                    <a:pt x="2588260" y="4659630"/>
                    <a:pt x="2373630" y="4817110"/>
                    <a:pt x="2270760" y="4898390"/>
                  </a:cubicBezTo>
                  <a:cubicBezTo>
                    <a:pt x="2211070" y="4945380"/>
                    <a:pt x="1604010" y="5411470"/>
                    <a:pt x="1591310" y="5514340"/>
                  </a:cubicBezTo>
                  <a:cubicBezTo>
                    <a:pt x="1577340" y="5615940"/>
                    <a:pt x="1638300" y="6092190"/>
                    <a:pt x="1661160" y="6139180"/>
                  </a:cubicBezTo>
                  <a:cubicBezTo>
                    <a:pt x="1685290" y="6186170"/>
                    <a:pt x="2198370" y="6333490"/>
                    <a:pt x="2294890" y="6350000"/>
                  </a:cubicBezTo>
                  <a:cubicBezTo>
                    <a:pt x="2392680" y="6366510"/>
                    <a:pt x="2947670" y="6235700"/>
                    <a:pt x="3041650" y="6215380"/>
                  </a:cubicBezTo>
                  <a:cubicBezTo>
                    <a:pt x="3135630" y="6195060"/>
                    <a:pt x="3774440" y="5972810"/>
                    <a:pt x="3774440" y="5972810"/>
                  </a:cubicBezTo>
                  <a:cubicBezTo>
                    <a:pt x="3774440" y="5972810"/>
                    <a:pt x="4488180" y="5513070"/>
                    <a:pt x="4526280" y="5495290"/>
                  </a:cubicBezTo>
                  <a:cubicBezTo>
                    <a:pt x="4528820" y="5497830"/>
                    <a:pt x="4795520" y="5697220"/>
                    <a:pt x="4795520" y="5697220"/>
                  </a:cubicBezTo>
                  <a:cubicBezTo>
                    <a:pt x="4795520" y="5697220"/>
                    <a:pt x="5057140" y="6065520"/>
                    <a:pt x="5124450" y="6078220"/>
                  </a:cubicBezTo>
                  <a:cubicBezTo>
                    <a:pt x="5180330" y="6080760"/>
                    <a:pt x="5481320" y="5895340"/>
                    <a:pt x="5513070" y="5859780"/>
                  </a:cubicBezTo>
                  <a:cubicBezTo>
                    <a:pt x="5544820" y="5824220"/>
                    <a:pt x="5679440" y="5610860"/>
                    <a:pt x="5689600" y="5574030"/>
                  </a:cubicBezTo>
                  <a:cubicBezTo>
                    <a:pt x="5699760" y="5537200"/>
                    <a:pt x="5289550" y="5177790"/>
                    <a:pt x="5289550" y="5177790"/>
                  </a:cubicBezTo>
                  <a:lnTo>
                    <a:pt x="5166360" y="4975860"/>
                  </a:lnTo>
                  <a:cubicBezTo>
                    <a:pt x="5166360" y="4975860"/>
                    <a:pt x="5698490" y="4431030"/>
                    <a:pt x="5764530" y="4351020"/>
                  </a:cubicBezTo>
                  <a:close/>
                </a:path>
              </a:pathLst>
            </a:custGeom>
            <a:blipFill>
              <a:blip r:embed="rId4"/>
              <a:stretch>
                <a:fillRect l="0" t="0" r="-80989" b="-21183"/>
              </a:stretch>
            </a:blipFill>
          </p:spPr>
        </p:sp>
      </p:grpSp>
      <p:sp>
        <p:nvSpPr>
          <p:cNvPr name="Freeform 5" id="5"/>
          <p:cNvSpPr/>
          <p:nvPr/>
        </p:nvSpPr>
        <p:spPr>
          <a:xfrm flipH="false" flipV="false" rot="1762670">
            <a:off x="3835717" y="6760876"/>
            <a:ext cx="4613424" cy="4994848"/>
          </a:xfrm>
          <a:custGeom>
            <a:avLst/>
            <a:gdLst/>
            <a:ahLst/>
            <a:cxnLst/>
            <a:rect r="r" b="b" t="t" l="l"/>
            <a:pathLst>
              <a:path h="4994848" w="4613424">
                <a:moveTo>
                  <a:pt x="0" y="0"/>
                </a:moveTo>
                <a:lnTo>
                  <a:pt x="4613423" y="0"/>
                </a:lnTo>
                <a:lnTo>
                  <a:pt x="4613423" y="4994848"/>
                </a:lnTo>
                <a:lnTo>
                  <a:pt x="0" y="49948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0" y="5424734"/>
            <a:ext cx="5272464" cy="4862266"/>
            <a:chOff x="0" y="0"/>
            <a:chExt cx="6350000" cy="5855970"/>
          </a:xfrm>
        </p:grpSpPr>
        <p:sp>
          <p:nvSpPr>
            <p:cNvPr name="Freeform 7" id="7"/>
            <p:cNvSpPr/>
            <p:nvPr/>
          </p:nvSpPr>
          <p:spPr>
            <a:xfrm flipH="false" flipV="false" rot="0">
              <a:off x="0" y="-39370"/>
              <a:ext cx="6375400" cy="5922010"/>
            </a:xfrm>
            <a:custGeom>
              <a:avLst/>
              <a:gdLst/>
              <a:ahLst/>
              <a:cxnLst/>
              <a:rect r="r" b="b" t="t" l="l"/>
              <a:pathLst>
                <a:path h="5922010" w="6375400">
                  <a:moveTo>
                    <a:pt x="6336030" y="815340"/>
                  </a:moveTo>
                  <a:cubicBezTo>
                    <a:pt x="6201410" y="491490"/>
                    <a:pt x="5831840" y="0"/>
                    <a:pt x="5665470" y="41910"/>
                  </a:cubicBezTo>
                  <a:cubicBezTo>
                    <a:pt x="5547360" y="72390"/>
                    <a:pt x="5128260" y="344170"/>
                    <a:pt x="5040630" y="543560"/>
                  </a:cubicBezTo>
                  <a:cubicBezTo>
                    <a:pt x="4954270" y="739140"/>
                    <a:pt x="4870450" y="886460"/>
                    <a:pt x="4792980" y="1096010"/>
                  </a:cubicBezTo>
                  <a:cubicBezTo>
                    <a:pt x="4733290" y="806450"/>
                    <a:pt x="4671060" y="443230"/>
                    <a:pt x="4572000" y="358140"/>
                  </a:cubicBezTo>
                  <a:cubicBezTo>
                    <a:pt x="4472940" y="273050"/>
                    <a:pt x="3972560" y="60960"/>
                    <a:pt x="3811270" y="102870"/>
                  </a:cubicBezTo>
                  <a:cubicBezTo>
                    <a:pt x="3649980" y="144780"/>
                    <a:pt x="3395980" y="521970"/>
                    <a:pt x="3376930" y="581660"/>
                  </a:cubicBezTo>
                  <a:cubicBezTo>
                    <a:pt x="3350260" y="665480"/>
                    <a:pt x="3182620" y="1134110"/>
                    <a:pt x="3182620" y="1134110"/>
                  </a:cubicBezTo>
                  <a:cubicBezTo>
                    <a:pt x="3120390" y="878840"/>
                    <a:pt x="2971800" y="488950"/>
                    <a:pt x="2880360" y="402590"/>
                  </a:cubicBezTo>
                  <a:cubicBezTo>
                    <a:pt x="2830830" y="356870"/>
                    <a:pt x="2311400" y="287020"/>
                    <a:pt x="2143760" y="353060"/>
                  </a:cubicBezTo>
                  <a:cubicBezTo>
                    <a:pt x="1996440" y="410210"/>
                    <a:pt x="1791970" y="772160"/>
                    <a:pt x="1753870" y="815340"/>
                  </a:cubicBezTo>
                  <a:cubicBezTo>
                    <a:pt x="1673860" y="908050"/>
                    <a:pt x="1544320" y="1229360"/>
                    <a:pt x="1544320" y="1229360"/>
                  </a:cubicBezTo>
                  <a:cubicBezTo>
                    <a:pt x="1480820" y="1052830"/>
                    <a:pt x="1221740" y="605790"/>
                    <a:pt x="1151890" y="544830"/>
                  </a:cubicBezTo>
                  <a:cubicBezTo>
                    <a:pt x="937260" y="359410"/>
                    <a:pt x="317500" y="374650"/>
                    <a:pt x="269240" y="425450"/>
                  </a:cubicBezTo>
                  <a:cubicBezTo>
                    <a:pt x="220980" y="474980"/>
                    <a:pt x="0" y="1666240"/>
                    <a:pt x="0" y="1666240"/>
                  </a:cubicBezTo>
                  <a:cubicBezTo>
                    <a:pt x="0" y="1666240"/>
                    <a:pt x="289560" y="3577590"/>
                    <a:pt x="304800" y="3872230"/>
                  </a:cubicBezTo>
                  <a:cubicBezTo>
                    <a:pt x="320040" y="4166870"/>
                    <a:pt x="1258570" y="5237480"/>
                    <a:pt x="1412240" y="5373370"/>
                  </a:cubicBezTo>
                  <a:cubicBezTo>
                    <a:pt x="1565910" y="5509260"/>
                    <a:pt x="3445510" y="5922010"/>
                    <a:pt x="3581400" y="5895340"/>
                  </a:cubicBezTo>
                  <a:cubicBezTo>
                    <a:pt x="3717290" y="5868670"/>
                    <a:pt x="5062220" y="5316220"/>
                    <a:pt x="5227320" y="5204460"/>
                  </a:cubicBezTo>
                  <a:cubicBezTo>
                    <a:pt x="5392420" y="5092700"/>
                    <a:pt x="5947410" y="4250690"/>
                    <a:pt x="6084570" y="3940810"/>
                  </a:cubicBezTo>
                  <a:cubicBezTo>
                    <a:pt x="6220460" y="3630930"/>
                    <a:pt x="6257290" y="2688590"/>
                    <a:pt x="6289040" y="2518410"/>
                  </a:cubicBezTo>
                  <a:cubicBezTo>
                    <a:pt x="6320790" y="2348230"/>
                    <a:pt x="6375400" y="913130"/>
                    <a:pt x="6334760" y="816610"/>
                  </a:cubicBezTo>
                  <a:close/>
                </a:path>
              </a:pathLst>
            </a:custGeom>
            <a:blipFill>
              <a:blip r:embed="rId7"/>
              <a:stretch>
                <a:fillRect l="-19230" t="0" r="-19230" b="0"/>
              </a:stretch>
            </a:blipFill>
          </p:spPr>
        </p:sp>
      </p:grpSp>
      <p:sp>
        <p:nvSpPr>
          <p:cNvPr name="TextBox 8" id="8"/>
          <p:cNvSpPr txBox="true"/>
          <p:nvPr/>
        </p:nvSpPr>
        <p:spPr>
          <a:xfrm rot="0">
            <a:off x="307932" y="1158759"/>
            <a:ext cx="9929064" cy="650047"/>
          </a:xfrm>
          <a:prstGeom prst="rect">
            <a:avLst/>
          </a:prstGeom>
        </p:spPr>
        <p:txBody>
          <a:bodyPr anchor="t" rtlCol="false" tIns="0" lIns="0" bIns="0" rIns="0">
            <a:spAutoFit/>
          </a:bodyPr>
          <a:lstStyle/>
          <a:p>
            <a:pPr algn="l">
              <a:lnSpc>
                <a:spcPts val="4743"/>
              </a:lnSpc>
            </a:pPr>
            <a:r>
              <a:rPr lang="en-US" sz="5156">
                <a:solidFill>
                  <a:srgbClr val="03441E"/>
                </a:solidFill>
                <a:latin typeface="Bogart"/>
                <a:ea typeface="Bogart"/>
                <a:cs typeface="Bogart"/>
                <a:sym typeface="Bogart"/>
              </a:rPr>
              <a:t>Entorno de marcha y pruebas</a:t>
            </a:r>
          </a:p>
        </p:txBody>
      </p:sp>
      <p:sp>
        <p:nvSpPr>
          <p:cNvPr name="TextBox 9" id="9"/>
          <p:cNvSpPr txBox="true"/>
          <p:nvPr/>
        </p:nvSpPr>
        <p:spPr>
          <a:xfrm rot="0">
            <a:off x="1028700" y="2361256"/>
            <a:ext cx="6700957" cy="2463404"/>
          </a:xfrm>
          <a:prstGeom prst="rect">
            <a:avLst/>
          </a:prstGeom>
        </p:spPr>
        <p:txBody>
          <a:bodyPr anchor="t" rtlCol="false" tIns="0" lIns="0" bIns="0" rIns="0">
            <a:spAutoFit/>
          </a:bodyPr>
          <a:lstStyle/>
          <a:p>
            <a:pPr algn="l">
              <a:lnSpc>
                <a:spcPts val="2821"/>
              </a:lnSpc>
            </a:pPr>
            <a:r>
              <a:rPr lang="en-US" sz="2015">
                <a:solidFill>
                  <a:srgbClr val="03441E"/>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name="TextBox 10" id="10"/>
          <p:cNvSpPr txBox="true"/>
          <p:nvPr/>
        </p:nvSpPr>
        <p:spPr>
          <a:xfrm rot="0">
            <a:off x="10558343" y="6794896"/>
            <a:ext cx="6700957" cy="2463404"/>
          </a:xfrm>
          <a:prstGeom prst="rect">
            <a:avLst/>
          </a:prstGeom>
        </p:spPr>
        <p:txBody>
          <a:bodyPr anchor="t" rtlCol="false" tIns="0" lIns="0" bIns="0" rIns="0">
            <a:spAutoFit/>
          </a:bodyPr>
          <a:lstStyle/>
          <a:p>
            <a:pPr algn="l">
              <a:lnSpc>
                <a:spcPts val="2821"/>
              </a:lnSpc>
            </a:pPr>
            <a:r>
              <a:rPr lang="en-US" sz="2015">
                <a:solidFill>
                  <a:srgbClr val="03441E"/>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CE8E6"/>
        </a:solidFill>
      </p:bgPr>
    </p:bg>
    <p:spTree>
      <p:nvGrpSpPr>
        <p:cNvPr id="1" name=""/>
        <p:cNvGrpSpPr/>
        <p:nvPr/>
      </p:nvGrpSpPr>
      <p:grpSpPr>
        <a:xfrm>
          <a:off x="0" y="0"/>
          <a:ext cx="0" cy="0"/>
          <a:chOff x="0" y="0"/>
          <a:chExt cx="0" cy="0"/>
        </a:xfrm>
      </p:grpSpPr>
      <p:sp>
        <p:nvSpPr>
          <p:cNvPr name="Freeform 2" id="2"/>
          <p:cNvSpPr/>
          <p:nvPr/>
        </p:nvSpPr>
        <p:spPr>
          <a:xfrm flipH="false" flipV="false" rot="-4197556">
            <a:off x="-4062068" y="-717018"/>
            <a:ext cx="10181536" cy="12200098"/>
          </a:xfrm>
          <a:custGeom>
            <a:avLst/>
            <a:gdLst/>
            <a:ahLst/>
            <a:cxnLst/>
            <a:rect r="r" b="b" t="t" l="l"/>
            <a:pathLst>
              <a:path h="12200098" w="10181536">
                <a:moveTo>
                  <a:pt x="0" y="0"/>
                </a:moveTo>
                <a:lnTo>
                  <a:pt x="10181536" y="0"/>
                </a:lnTo>
                <a:lnTo>
                  <a:pt x="10181536" y="12200098"/>
                </a:lnTo>
                <a:lnTo>
                  <a:pt x="0" y="122000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4810432"/>
            <a:ext cx="6145345" cy="5476568"/>
            <a:chOff x="0" y="0"/>
            <a:chExt cx="7125437" cy="6350000"/>
          </a:xfrm>
        </p:grpSpPr>
        <p:sp>
          <p:nvSpPr>
            <p:cNvPr name="Freeform 4" id="4"/>
            <p:cNvSpPr/>
            <p:nvPr/>
          </p:nvSpPr>
          <p:spPr>
            <a:xfrm flipH="false" flipV="false" rot="0">
              <a:off x="-15977" y="0"/>
              <a:ext cx="7176071" cy="6364542"/>
            </a:xfrm>
            <a:custGeom>
              <a:avLst/>
              <a:gdLst/>
              <a:ahLst/>
              <a:cxnLst/>
              <a:rect r="r" b="b" t="t" l="l"/>
              <a:pathLst>
                <a:path h="6364542" w="7176071">
                  <a:moveTo>
                    <a:pt x="2178114" y="5997867"/>
                  </a:moveTo>
                  <a:cubicBezTo>
                    <a:pt x="1464310" y="5532577"/>
                    <a:pt x="839496" y="4931283"/>
                    <a:pt x="347180" y="4235831"/>
                  </a:cubicBezTo>
                  <a:cubicBezTo>
                    <a:pt x="195009" y="4020871"/>
                    <a:pt x="51664" y="3786899"/>
                    <a:pt x="21997" y="3525190"/>
                  </a:cubicBezTo>
                  <a:cubicBezTo>
                    <a:pt x="0" y="3331134"/>
                    <a:pt x="42291" y="3136176"/>
                    <a:pt x="84341" y="2945460"/>
                  </a:cubicBezTo>
                  <a:cubicBezTo>
                    <a:pt x="202426" y="2409825"/>
                    <a:pt x="320498" y="1874190"/>
                    <a:pt x="438582" y="1338555"/>
                  </a:cubicBezTo>
                  <a:cubicBezTo>
                    <a:pt x="1037578" y="1794993"/>
                    <a:pt x="1657147" y="2316861"/>
                    <a:pt x="2102333" y="2924264"/>
                  </a:cubicBezTo>
                  <a:cubicBezTo>
                    <a:pt x="2295119" y="2394966"/>
                    <a:pt x="2487905" y="1865668"/>
                    <a:pt x="2680678" y="1336370"/>
                  </a:cubicBezTo>
                  <a:cubicBezTo>
                    <a:pt x="2955989" y="890905"/>
                    <a:pt x="3231300" y="445453"/>
                    <a:pt x="3506610" y="0"/>
                  </a:cubicBezTo>
                  <a:cubicBezTo>
                    <a:pt x="4142918" y="856386"/>
                    <a:pt x="4643527" y="1938922"/>
                    <a:pt x="4975556" y="2952852"/>
                  </a:cubicBezTo>
                  <a:cubicBezTo>
                    <a:pt x="5164392" y="2193252"/>
                    <a:pt x="5579733" y="1392453"/>
                    <a:pt x="6102897" y="810273"/>
                  </a:cubicBezTo>
                  <a:cubicBezTo>
                    <a:pt x="6544234" y="1874964"/>
                    <a:pt x="6920078" y="3018320"/>
                    <a:pt x="7099580" y="4156799"/>
                  </a:cubicBezTo>
                  <a:cubicBezTo>
                    <a:pt x="7142416" y="4428477"/>
                    <a:pt x="7176072" y="4715358"/>
                    <a:pt x="7075741" y="4971440"/>
                  </a:cubicBezTo>
                  <a:cubicBezTo>
                    <a:pt x="6964096" y="5256390"/>
                    <a:pt x="6704381" y="5455755"/>
                    <a:pt x="6437884" y="5606212"/>
                  </a:cubicBezTo>
                  <a:cubicBezTo>
                    <a:pt x="5573878" y="6094006"/>
                    <a:pt x="4556291" y="6210300"/>
                    <a:pt x="3569856" y="6316904"/>
                  </a:cubicBezTo>
                  <a:cubicBezTo>
                    <a:pt x="3349460" y="6340729"/>
                    <a:pt x="3126855" y="6364542"/>
                    <a:pt x="2906662" y="6338989"/>
                  </a:cubicBezTo>
                  <a:cubicBezTo>
                    <a:pt x="2686457" y="6313437"/>
                    <a:pt x="2363826" y="6118923"/>
                    <a:pt x="2178114" y="5997867"/>
                  </a:cubicBezTo>
                  <a:close/>
                </a:path>
              </a:pathLst>
            </a:custGeom>
            <a:blipFill>
              <a:blip r:embed="rId4"/>
              <a:stretch>
                <a:fillRect l="0" t="-24807" r="0" b="-24807"/>
              </a:stretch>
            </a:blipFill>
          </p:spPr>
        </p:sp>
      </p:grpSp>
      <p:grpSp>
        <p:nvGrpSpPr>
          <p:cNvPr name="Group 5" id="5"/>
          <p:cNvGrpSpPr/>
          <p:nvPr/>
        </p:nvGrpSpPr>
        <p:grpSpPr>
          <a:xfrm rot="0">
            <a:off x="73129" y="28575"/>
            <a:ext cx="6400979" cy="5246370"/>
            <a:chOff x="0" y="0"/>
            <a:chExt cx="6350000" cy="5204587"/>
          </a:xfrm>
        </p:grpSpPr>
        <p:sp>
          <p:nvSpPr>
            <p:cNvPr name="Freeform 6" id="6"/>
            <p:cNvSpPr/>
            <p:nvPr/>
          </p:nvSpPr>
          <p:spPr>
            <a:xfrm flipH="false" flipV="false" rot="0">
              <a:off x="-51181" y="0"/>
              <a:ext cx="6465189" cy="5363718"/>
            </a:xfrm>
            <a:custGeom>
              <a:avLst/>
              <a:gdLst/>
              <a:ahLst/>
              <a:cxnLst/>
              <a:rect r="r" b="b" t="t" l="l"/>
              <a:pathLst>
                <a:path h="5363718" w="6465189">
                  <a:moveTo>
                    <a:pt x="6394958" y="3198749"/>
                  </a:moveTo>
                  <a:cubicBezTo>
                    <a:pt x="6324854" y="3563493"/>
                    <a:pt x="5679313" y="3745992"/>
                    <a:pt x="4953254" y="3606292"/>
                  </a:cubicBezTo>
                  <a:cubicBezTo>
                    <a:pt x="4786884" y="3574288"/>
                    <a:pt x="4630674" y="3528060"/>
                    <a:pt x="4489577" y="3471545"/>
                  </a:cubicBezTo>
                  <a:cubicBezTo>
                    <a:pt x="4788916" y="4242943"/>
                    <a:pt x="4729988" y="4974082"/>
                    <a:pt x="4331589" y="5160645"/>
                  </a:cubicBezTo>
                  <a:cubicBezTo>
                    <a:pt x="3898011" y="5363718"/>
                    <a:pt x="3226562" y="4844923"/>
                    <a:pt x="2831846" y="4001897"/>
                  </a:cubicBezTo>
                  <a:cubicBezTo>
                    <a:pt x="2825877" y="3989197"/>
                    <a:pt x="2820035" y="3976370"/>
                    <a:pt x="2814193" y="3963670"/>
                  </a:cubicBezTo>
                  <a:cubicBezTo>
                    <a:pt x="2782062" y="4043045"/>
                    <a:pt x="2743073" y="4123055"/>
                    <a:pt x="2697353" y="4202303"/>
                  </a:cubicBezTo>
                  <a:cubicBezTo>
                    <a:pt x="2400173" y="4717034"/>
                    <a:pt x="1929511" y="5001768"/>
                    <a:pt x="1646047" y="4838065"/>
                  </a:cubicBezTo>
                  <a:cubicBezTo>
                    <a:pt x="1376172" y="4682236"/>
                    <a:pt x="1373505" y="4176014"/>
                    <a:pt x="1630426" y="3683635"/>
                  </a:cubicBezTo>
                  <a:cubicBezTo>
                    <a:pt x="812800" y="3746119"/>
                    <a:pt x="108712" y="3276219"/>
                    <a:pt x="54483" y="2629154"/>
                  </a:cubicBezTo>
                  <a:cubicBezTo>
                    <a:pt x="0" y="1978533"/>
                    <a:pt x="623316" y="1395095"/>
                    <a:pt x="1446657" y="1326134"/>
                  </a:cubicBezTo>
                  <a:cubicBezTo>
                    <a:pt x="1743710" y="1301242"/>
                    <a:pt x="2026285" y="1346708"/>
                    <a:pt x="2268601" y="1445641"/>
                  </a:cubicBezTo>
                  <a:cubicBezTo>
                    <a:pt x="2245360" y="1330452"/>
                    <a:pt x="2232787" y="1205992"/>
                    <a:pt x="2232787" y="1076198"/>
                  </a:cubicBezTo>
                  <a:cubicBezTo>
                    <a:pt x="2232787" y="481838"/>
                    <a:pt x="2498090" y="0"/>
                    <a:pt x="2825242" y="0"/>
                  </a:cubicBezTo>
                  <a:cubicBezTo>
                    <a:pt x="3152394" y="0"/>
                    <a:pt x="3417697" y="481838"/>
                    <a:pt x="3417697" y="1076198"/>
                  </a:cubicBezTo>
                  <a:cubicBezTo>
                    <a:pt x="3417697" y="1130808"/>
                    <a:pt x="3415411" y="1184402"/>
                    <a:pt x="3411093" y="1236853"/>
                  </a:cubicBezTo>
                  <a:cubicBezTo>
                    <a:pt x="3414014" y="1235456"/>
                    <a:pt x="3417062" y="1234059"/>
                    <a:pt x="3419983" y="1232662"/>
                  </a:cubicBezTo>
                  <a:cubicBezTo>
                    <a:pt x="4177919" y="877697"/>
                    <a:pt x="4946523" y="919226"/>
                    <a:pt x="5136769" y="1325245"/>
                  </a:cubicBezTo>
                  <a:cubicBezTo>
                    <a:pt x="5258435" y="1584960"/>
                    <a:pt x="5113909" y="1930908"/>
                    <a:pt x="4795647" y="2239391"/>
                  </a:cubicBezTo>
                  <a:cubicBezTo>
                    <a:pt x="4927346" y="2243201"/>
                    <a:pt x="5065649" y="2258187"/>
                    <a:pt x="5207127" y="2285365"/>
                  </a:cubicBezTo>
                  <a:cubicBezTo>
                    <a:pt x="5933440" y="2425065"/>
                    <a:pt x="6465189" y="2834005"/>
                    <a:pt x="6394958" y="3198749"/>
                  </a:cubicBezTo>
                  <a:close/>
                </a:path>
              </a:pathLst>
            </a:custGeom>
            <a:blipFill>
              <a:blip r:embed="rId5"/>
              <a:stretch>
                <a:fillRect l="-11510" t="0" r="-11510" b="0"/>
              </a:stretch>
            </a:blipFill>
          </p:spPr>
        </p:sp>
      </p:grpSp>
      <p:sp>
        <p:nvSpPr>
          <p:cNvPr name="Freeform 7" id="7"/>
          <p:cNvSpPr/>
          <p:nvPr/>
        </p:nvSpPr>
        <p:spPr>
          <a:xfrm flipH="false" flipV="false" rot="0">
            <a:off x="6400979" y="7663815"/>
            <a:ext cx="3770653" cy="4114800"/>
          </a:xfrm>
          <a:custGeom>
            <a:avLst/>
            <a:gdLst/>
            <a:ahLst/>
            <a:cxnLst/>
            <a:rect r="r" b="b" t="t" l="l"/>
            <a:pathLst>
              <a:path h="4114800" w="3770653">
                <a:moveTo>
                  <a:pt x="0" y="0"/>
                </a:moveTo>
                <a:lnTo>
                  <a:pt x="3770653" y="0"/>
                </a:lnTo>
                <a:lnTo>
                  <a:pt x="377065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9144000" y="1162050"/>
            <a:ext cx="8280270" cy="1250095"/>
          </a:xfrm>
          <a:prstGeom prst="rect">
            <a:avLst/>
          </a:prstGeom>
        </p:spPr>
        <p:txBody>
          <a:bodyPr anchor="t" rtlCol="false" tIns="0" lIns="0" bIns="0" rIns="0">
            <a:spAutoFit/>
          </a:bodyPr>
          <a:lstStyle/>
          <a:p>
            <a:pPr algn="l">
              <a:lnSpc>
                <a:spcPts val="4743"/>
              </a:lnSpc>
            </a:pPr>
            <a:r>
              <a:rPr lang="en-US" sz="5156">
                <a:solidFill>
                  <a:srgbClr val="03441E"/>
                </a:solidFill>
                <a:latin typeface="Bogart"/>
                <a:ea typeface="Bogart"/>
                <a:cs typeface="Bogart"/>
                <a:sym typeface="Bogart"/>
              </a:rPr>
              <a:t>Muestra de la página en funcionamiento</a:t>
            </a:r>
          </a:p>
        </p:txBody>
      </p:sp>
      <p:sp>
        <p:nvSpPr>
          <p:cNvPr name="TextBox 9" id="9"/>
          <p:cNvSpPr txBox="true"/>
          <p:nvPr/>
        </p:nvSpPr>
        <p:spPr>
          <a:xfrm rot="0">
            <a:off x="9144000" y="2233905"/>
            <a:ext cx="6700957" cy="2463404"/>
          </a:xfrm>
          <a:prstGeom prst="rect">
            <a:avLst/>
          </a:prstGeom>
        </p:spPr>
        <p:txBody>
          <a:bodyPr anchor="t" rtlCol="false" tIns="0" lIns="0" bIns="0" rIns="0">
            <a:spAutoFit/>
          </a:bodyPr>
          <a:lstStyle/>
          <a:p>
            <a:pPr algn="l">
              <a:lnSpc>
                <a:spcPts val="2821"/>
              </a:lnSpc>
            </a:pPr>
            <a:r>
              <a:rPr lang="en-US" sz="2015">
                <a:solidFill>
                  <a:srgbClr val="03441E"/>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name="TextBox 10" id="10"/>
          <p:cNvSpPr txBox="true"/>
          <p:nvPr/>
        </p:nvSpPr>
        <p:spPr>
          <a:xfrm rot="0">
            <a:off x="9144000" y="5335406"/>
            <a:ext cx="6700957" cy="2463404"/>
          </a:xfrm>
          <a:prstGeom prst="rect">
            <a:avLst/>
          </a:prstGeom>
        </p:spPr>
        <p:txBody>
          <a:bodyPr anchor="t" rtlCol="false" tIns="0" lIns="0" bIns="0" rIns="0">
            <a:spAutoFit/>
          </a:bodyPr>
          <a:lstStyle/>
          <a:p>
            <a:pPr algn="l">
              <a:lnSpc>
                <a:spcPts val="2821"/>
              </a:lnSpc>
            </a:pPr>
            <a:r>
              <a:rPr lang="en-US" sz="2015">
                <a:solidFill>
                  <a:srgbClr val="03441E"/>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3441E"/>
        </a:solidFill>
      </p:bgPr>
    </p:bg>
    <p:spTree>
      <p:nvGrpSpPr>
        <p:cNvPr id="1" name=""/>
        <p:cNvGrpSpPr/>
        <p:nvPr/>
      </p:nvGrpSpPr>
      <p:grpSpPr>
        <a:xfrm>
          <a:off x="0" y="0"/>
          <a:ext cx="0" cy="0"/>
          <a:chOff x="0" y="0"/>
          <a:chExt cx="0" cy="0"/>
        </a:xfrm>
      </p:grpSpPr>
      <p:sp>
        <p:nvSpPr>
          <p:cNvPr name="Freeform 2" id="2"/>
          <p:cNvSpPr/>
          <p:nvPr/>
        </p:nvSpPr>
        <p:spPr>
          <a:xfrm flipH="false" flipV="false" rot="-5315454">
            <a:off x="3840889" y="4907974"/>
            <a:ext cx="1248489" cy="2409365"/>
          </a:xfrm>
          <a:custGeom>
            <a:avLst/>
            <a:gdLst/>
            <a:ahLst/>
            <a:cxnLst/>
            <a:rect r="r" b="b" t="t" l="l"/>
            <a:pathLst>
              <a:path h="2409365" w="1248489">
                <a:moveTo>
                  <a:pt x="0" y="0"/>
                </a:moveTo>
                <a:lnTo>
                  <a:pt x="1248489" y="0"/>
                </a:lnTo>
                <a:lnTo>
                  <a:pt x="1248489" y="2409365"/>
                </a:lnTo>
                <a:lnTo>
                  <a:pt x="0" y="24093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962560">
            <a:off x="7188314" y="5963078"/>
            <a:ext cx="3051242" cy="942071"/>
          </a:xfrm>
          <a:custGeom>
            <a:avLst/>
            <a:gdLst/>
            <a:ahLst/>
            <a:cxnLst/>
            <a:rect r="r" b="b" t="t" l="l"/>
            <a:pathLst>
              <a:path h="942071" w="3051242">
                <a:moveTo>
                  <a:pt x="0" y="0"/>
                </a:moveTo>
                <a:lnTo>
                  <a:pt x="3051242" y="0"/>
                </a:lnTo>
                <a:lnTo>
                  <a:pt x="3051242" y="942071"/>
                </a:lnTo>
                <a:lnTo>
                  <a:pt x="0" y="942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356734">
            <a:off x="12853201" y="4796015"/>
            <a:ext cx="2806280" cy="2633282"/>
          </a:xfrm>
          <a:custGeom>
            <a:avLst/>
            <a:gdLst/>
            <a:ahLst/>
            <a:cxnLst/>
            <a:rect r="r" b="b" t="t" l="l"/>
            <a:pathLst>
              <a:path h="2633282" w="2806280">
                <a:moveTo>
                  <a:pt x="0" y="0"/>
                </a:moveTo>
                <a:lnTo>
                  <a:pt x="2806280" y="0"/>
                </a:lnTo>
                <a:lnTo>
                  <a:pt x="2806280" y="2633282"/>
                </a:lnTo>
                <a:lnTo>
                  <a:pt x="0" y="26332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4973608" y="5107011"/>
            <a:ext cx="3155729" cy="3155716"/>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16872" t="-36886" r="-10471" b="-54250"/>
              </a:stretch>
            </a:blipFill>
          </p:spPr>
        </p:sp>
      </p:grpSp>
      <p:grpSp>
        <p:nvGrpSpPr>
          <p:cNvPr name="Group 7" id="7"/>
          <p:cNvGrpSpPr/>
          <p:nvPr/>
        </p:nvGrpSpPr>
        <p:grpSpPr>
          <a:xfrm rot="0">
            <a:off x="1028700" y="3811152"/>
            <a:ext cx="2884053" cy="2659674"/>
            <a:chOff x="0" y="0"/>
            <a:chExt cx="6350000" cy="5855970"/>
          </a:xfrm>
        </p:grpSpPr>
        <p:sp>
          <p:nvSpPr>
            <p:cNvPr name="Freeform 8" id="8"/>
            <p:cNvSpPr/>
            <p:nvPr/>
          </p:nvSpPr>
          <p:spPr>
            <a:xfrm flipH="false" flipV="false" rot="0">
              <a:off x="0" y="-39370"/>
              <a:ext cx="6375400" cy="5922010"/>
            </a:xfrm>
            <a:custGeom>
              <a:avLst/>
              <a:gdLst/>
              <a:ahLst/>
              <a:cxnLst/>
              <a:rect r="r" b="b" t="t" l="l"/>
              <a:pathLst>
                <a:path h="5922010" w="6375400">
                  <a:moveTo>
                    <a:pt x="6336030" y="815340"/>
                  </a:moveTo>
                  <a:cubicBezTo>
                    <a:pt x="6201410" y="491490"/>
                    <a:pt x="5831840" y="0"/>
                    <a:pt x="5665470" y="41910"/>
                  </a:cubicBezTo>
                  <a:cubicBezTo>
                    <a:pt x="5547360" y="72390"/>
                    <a:pt x="5128260" y="344170"/>
                    <a:pt x="5040630" y="543560"/>
                  </a:cubicBezTo>
                  <a:cubicBezTo>
                    <a:pt x="4954270" y="739140"/>
                    <a:pt x="4870450" y="886460"/>
                    <a:pt x="4792980" y="1096010"/>
                  </a:cubicBezTo>
                  <a:cubicBezTo>
                    <a:pt x="4733290" y="806450"/>
                    <a:pt x="4671060" y="443230"/>
                    <a:pt x="4572000" y="358140"/>
                  </a:cubicBezTo>
                  <a:cubicBezTo>
                    <a:pt x="4472940" y="273050"/>
                    <a:pt x="3972560" y="60960"/>
                    <a:pt x="3811270" y="102870"/>
                  </a:cubicBezTo>
                  <a:cubicBezTo>
                    <a:pt x="3649980" y="144780"/>
                    <a:pt x="3395980" y="521970"/>
                    <a:pt x="3376930" y="581660"/>
                  </a:cubicBezTo>
                  <a:cubicBezTo>
                    <a:pt x="3350260" y="665480"/>
                    <a:pt x="3182620" y="1134110"/>
                    <a:pt x="3182620" y="1134110"/>
                  </a:cubicBezTo>
                  <a:cubicBezTo>
                    <a:pt x="3120390" y="878840"/>
                    <a:pt x="2971800" y="488950"/>
                    <a:pt x="2880360" y="402590"/>
                  </a:cubicBezTo>
                  <a:cubicBezTo>
                    <a:pt x="2830830" y="356870"/>
                    <a:pt x="2311400" y="287020"/>
                    <a:pt x="2143760" y="353060"/>
                  </a:cubicBezTo>
                  <a:cubicBezTo>
                    <a:pt x="1996440" y="410210"/>
                    <a:pt x="1791970" y="772160"/>
                    <a:pt x="1753870" y="815340"/>
                  </a:cubicBezTo>
                  <a:cubicBezTo>
                    <a:pt x="1673860" y="908050"/>
                    <a:pt x="1544320" y="1229360"/>
                    <a:pt x="1544320" y="1229360"/>
                  </a:cubicBezTo>
                  <a:cubicBezTo>
                    <a:pt x="1480820" y="1052830"/>
                    <a:pt x="1221740" y="605790"/>
                    <a:pt x="1151890" y="544830"/>
                  </a:cubicBezTo>
                  <a:cubicBezTo>
                    <a:pt x="937260" y="359410"/>
                    <a:pt x="317500" y="374650"/>
                    <a:pt x="269240" y="425450"/>
                  </a:cubicBezTo>
                  <a:cubicBezTo>
                    <a:pt x="220980" y="474980"/>
                    <a:pt x="0" y="1666240"/>
                    <a:pt x="0" y="1666240"/>
                  </a:cubicBezTo>
                  <a:cubicBezTo>
                    <a:pt x="0" y="1666240"/>
                    <a:pt x="289560" y="3577590"/>
                    <a:pt x="304800" y="3872230"/>
                  </a:cubicBezTo>
                  <a:cubicBezTo>
                    <a:pt x="320040" y="4166870"/>
                    <a:pt x="1258570" y="5237480"/>
                    <a:pt x="1412240" y="5373370"/>
                  </a:cubicBezTo>
                  <a:cubicBezTo>
                    <a:pt x="1565910" y="5509260"/>
                    <a:pt x="3445510" y="5922010"/>
                    <a:pt x="3581400" y="5895340"/>
                  </a:cubicBezTo>
                  <a:cubicBezTo>
                    <a:pt x="3717290" y="5868670"/>
                    <a:pt x="5062220" y="5316220"/>
                    <a:pt x="5227320" y="5204460"/>
                  </a:cubicBezTo>
                  <a:cubicBezTo>
                    <a:pt x="5392420" y="5092700"/>
                    <a:pt x="5947410" y="4250690"/>
                    <a:pt x="6084570" y="3940810"/>
                  </a:cubicBezTo>
                  <a:cubicBezTo>
                    <a:pt x="6220460" y="3630930"/>
                    <a:pt x="6257290" y="2688590"/>
                    <a:pt x="6289040" y="2518410"/>
                  </a:cubicBezTo>
                  <a:cubicBezTo>
                    <a:pt x="6320790" y="2348230"/>
                    <a:pt x="6375400" y="913130"/>
                    <a:pt x="6334760" y="816610"/>
                  </a:cubicBezTo>
                  <a:close/>
                </a:path>
              </a:pathLst>
            </a:custGeom>
            <a:blipFill>
              <a:blip r:embed="rId9"/>
              <a:stretch>
                <a:fillRect l="-2840" t="-5776" r="-120099" b="-60874"/>
              </a:stretch>
            </a:blipFill>
          </p:spPr>
        </p:sp>
      </p:grpSp>
      <p:grpSp>
        <p:nvGrpSpPr>
          <p:cNvPr name="Group 9" id="9"/>
          <p:cNvGrpSpPr/>
          <p:nvPr/>
        </p:nvGrpSpPr>
        <p:grpSpPr>
          <a:xfrm rot="0">
            <a:off x="9685964" y="3907493"/>
            <a:ext cx="3462467" cy="2526621"/>
            <a:chOff x="0" y="0"/>
            <a:chExt cx="8702281" cy="6350203"/>
          </a:xfrm>
        </p:grpSpPr>
        <p:sp>
          <p:nvSpPr>
            <p:cNvPr name="Freeform 10" id="10"/>
            <p:cNvSpPr/>
            <p:nvPr/>
          </p:nvSpPr>
          <p:spPr>
            <a:xfrm flipH="false" flipV="false" rot="0">
              <a:off x="-45428" y="-76022"/>
              <a:ext cx="8747697" cy="6439611"/>
            </a:xfrm>
            <a:custGeom>
              <a:avLst/>
              <a:gdLst/>
              <a:ahLst/>
              <a:cxnLst/>
              <a:rect r="r" b="b" t="t" l="l"/>
              <a:pathLst>
                <a:path h="6439611" w="8747697">
                  <a:moveTo>
                    <a:pt x="2919286" y="6185891"/>
                  </a:moveTo>
                  <a:cubicBezTo>
                    <a:pt x="2263191" y="5465826"/>
                    <a:pt x="1362621" y="5061610"/>
                    <a:pt x="414668" y="3334156"/>
                  </a:cubicBezTo>
                  <a:cubicBezTo>
                    <a:pt x="328295" y="3176753"/>
                    <a:pt x="196317" y="2925153"/>
                    <a:pt x="54940" y="2601912"/>
                  </a:cubicBezTo>
                  <a:cubicBezTo>
                    <a:pt x="0" y="2020125"/>
                    <a:pt x="196926" y="1698612"/>
                    <a:pt x="289763" y="1572958"/>
                  </a:cubicBezTo>
                  <a:cubicBezTo>
                    <a:pt x="383756" y="1445755"/>
                    <a:pt x="507454" y="1343190"/>
                    <a:pt x="765556" y="1152258"/>
                  </a:cubicBezTo>
                  <a:cubicBezTo>
                    <a:pt x="995312" y="982294"/>
                    <a:pt x="1226693" y="811339"/>
                    <a:pt x="1483487" y="685901"/>
                  </a:cubicBezTo>
                  <a:cubicBezTo>
                    <a:pt x="1823669" y="519735"/>
                    <a:pt x="2256968" y="447230"/>
                    <a:pt x="2563571" y="669315"/>
                  </a:cubicBezTo>
                  <a:cubicBezTo>
                    <a:pt x="2867393" y="889381"/>
                    <a:pt x="2934208" y="1306728"/>
                    <a:pt x="2976194" y="1679524"/>
                  </a:cubicBezTo>
                  <a:cubicBezTo>
                    <a:pt x="3008478" y="1390447"/>
                    <a:pt x="3039808" y="1143851"/>
                    <a:pt x="3208858" y="907135"/>
                  </a:cubicBezTo>
                  <a:cubicBezTo>
                    <a:pt x="3296602" y="784276"/>
                    <a:pt x="3414814" y="687057"/>
                    <a:pt x="3531590" y="591363"/>
                  </a:cubicBezTo>
                  <a:cubicBezTo>
                    <a:pt x="3745662" y="415938"/>
                    <a:pt x="3965359" y="237261"/>
                    <a:pt x="4225938" y="143980"/>
                  </a:cubicBezTo>
                  <a:cubicBezTo>
                    <a:pt x="4628109" y="0"/>
                    <a:pt x="5104816" y="89294"/>
                    <a:pt x="5427624" y="369062"/>
                  </a:cubicBezTo>
                  <a:cubicBezTo>
                    <a:pt x="5750433" y="648830"/>
                    <a:pt x="5906554" y="1108011"/>
                    <a:pt x="5821185" y="1526565"/>
                  </a:cubicBezTo>
                  <a:cubicBezTo>
                    <a:pt x="5925553" y="1333728"/>
                    <a:pt x="6011342" y="1121410"/>
                    <a:pt x="6115711" y="928573"/>
                  </a:cubicBezTo>
                  <a:cubicBezTo>
                    <a:pt x="6164745" y="837984"/>
                    <a:pt x="6217094" y="743686"/>
                    <a:pt x="6303137" y="687057"/>
                  </a:cubicBezTo>
                  <a:cubicBezTo>
                    <a:pt x="6407036" y="618680"/>
                    <a:pt x="6539801" y="617931"/>
                    <a:pt x="6664173" y="619506"/>
                  </a:cubicBezTo>
                  <a:cubicBezTo>
                    <a:pt x="6865557" y="622071"/>
                    <a:pt x="7069417" y="624954"/>
                    <a:pt x="7263942" y="677088"/>
                  </a:cubicBezTo>
                  <a:cubicBezTo>
                    <a:pt x="7628281" y="774713"/>
                    <a:pt x="7855458" y="984961"/>
                    <a:pt x="7997876" y="1115111"/>
                  </a:cubicBezTo>
                  <a:cubicBezTo>
                    <a:pt x="8236534" y="1333208"/>
                    <a:pt x="8386064" y="1567155"/>
                    <a:pt x="8478482" y="1748764"/>
                  </a:cubicBezTo>
                  <a:cubicBezTo>
                    <a:pt x="8568220" y="1997824"/>
                    <a:pt x="8657958" y="2246871"/>
                    <a:pt x="8747697" y="2495931"/>
                  </a:cubicBezTo>
                  <a:cubicBezTo>
                    <a:pt x="8700922" y="2780589"/>
                    <a:pt x="8591982" y="3214726"/>
                    <a:pt x="8307248" y="3660495"/>
                  </a:cubicBezTo>
                  <a:cubicBezTo>
                    <a:pt x="8137081" y="3926903"/>
                    <a:pt x="7957160" y="4137330"/>
                    <a:pt x="7743533" y="4312437"/>
                  </a:cubicBezTo>
                  <a:cubicBezTo>
                    <a:pt x="6776606" y="5105019"/>
                    <a:pt x="4361244" y="6044971"/>
                    <a:pt x="4173995" y="6117171"/>
                  </a:cubicBezTo>
                  <a:cubicBezTo>
                    <a:pt x="3987647" y="6190716"/>
                    <a:pt x="3801300" y="6264262"/>
                    <a:pt x="3614953" y="6337820"/>
                  </a:cubicBezTo>
                  <a:cubicBezTo>
                    <a:pt x="3541115" y="6383413"/>
                    <a:pt x="3422828" y="6439611"/>
                    <a:pt x="3286480" y="6423330"/>
                  </a:cubicBezTo>
                  <a:cubicBezTo>
                    <a:pt x="3092209" y="6400165"/>
                    <a:pt x="2968536" y="6239954"/>
                    <a:pt x="2919286" y="6185891"/>
                  </a:cubicBezTo>
                  <a:close/>
                </a:path>
              </a:pathLst>
            </a:custGeom>
            <a:blipFill>
              <a:blip r:embed="rId10"/>
              <a:stretch>
                <a:fillRect l="-29843" t="-28247" r="0" b="-138657"/>
              </a:stretch>
            </a:blipFill>
          </p:spPr>
        </p:sp>
      </p:grpSp>
      <p:grpSp>
        <p:nvGrpSpPr>
          <p:cNvPr name="Group 11" id="11"/>
          <p:cNvGrpSpPr/>
          <p:nvPr/>
        </p:nvGrpSpPr>
        <p:grpSpPr>
          <a:xfrm rot="0">
            <a:off x="13618444" y="5281551"/>
            <a:ext cx="3895822" cy="3193094"/>
            <a:chOff x="0" y="0"/>
            <a:chExt cx="6350000" cy="5204587"/>
          </a:xfrm>
        </p:grpSpPr>
        <p:sp>
          <p:nvSpPr>
            <p:cNvPr name="Freeform 12" id="12"/>
            <p:cNvSpPr/>
            <p:nvPr/>
          </p:nvSpPr>
          <p:spPr>
            <a:xfrm flipH="false" flipV="false" rot="0">
              <a:off x="-51181" y="0"/>
              <a:ext cx="6465189" cy="5363718"/>
            </a:xfrm>
            <a:custGeom>
              <a:avLst/>
              <a:gdLst/>
              <a:ahLst/>
              <a:cxnLst/>
              <a:rect r="r" b="b" t="t" l="l"/>
              <a:pathLst>
                <a:path h="5363718" w="6465189">
                  <a:moveTo>
                    <a:pt x="6394958" y="3198749"/>
                  </a:moveTo>
                  <a:cubicBezTo>
                    <a:pt x="6324854" y="3563493"/>
                    <a:pt x="5679313" y="3745992"/>
                    <a:pt x="4953254" y="3606292"/>
                  </a:cubicBezTo>
                  <a:cubicBezTo>
                    <a:pt x="4786884" y="3574288"/>
                    <a:pt x="4630674" y="3528060"/>
                    <a:pt x="4489577" y="3471545"/>
                  </a:cubicBezTo>
                  <a:cubicBezTo>
                    <a:pt x="4788916" y="4242943"/>
                    <a:pt x="4729988" y="4974082"/>
                    <a:pt x="4331589" y="5160645"/>
                  </a:cubicBezTo>
                  <a:cubicBezTo>
                    <a:pt x="3898011" y="5363718"/>
                    <a:pt x="3226562" y="4844923"/>
                    <a:pt x="2831846" y="4001897"/>
                  </a:cubicBezTo>
                  <a:cubicBezTo>
                    <a:pt x="2825877" y="3989197"/>
                    <a:pt x="2820035" y="3976370"/>
                    <a:pt x="2814193" y="3963670"/>
                  </a:cubicBezTo>
                  <a:cubicBezTo>
                    <a:pt x="2782062" y="4043045"/>
                    <a:pt x="2743073" y="4123055"/>
                    <a:pt x="2697353" y="4202303"/>
                  </a:cubicBezTo>
                  <a:cubicBezTo>
                    <a:pt x="2400173" y="4717034"/>
                    <a:pt x="1929511" y="5001768"/>
                    <a:pt x="1646047" y="4838065"/>
                  </a:cubicBezTo>
                  <a:cubicBezTo>
                    <a:pt x="1376172" y="4682236"/>
                    <a:pt x="1373505" y="4176014"/>
                    <a:pt x="1630426" y="3683635"/>
                  </a:cubicBezTo>
                  <a:cubicBezTo>
                    <a:pt x="812800" y="3746119"/>
                    <a:pt x="108712" y="3276219"/>
                    <a:pt x="54483" y="2629154"/>
                  </a:cubicBezTo>
                  <a:cubicBezTo>
                    <a:pt x="0" y="1978533"/>
                    <a:pt x="623316" y="1395095"/>
                    <a:pt x="1446657" y="1326134"/>
                  </a:cubicBezTo>
                  <a:cubicBezTo>
                    <a:pt x="1743710" y="1301242"/>
                    <a:pt x="2026285" y="1346708"/>
                    <a:pt x="2268601" y="1445641"/>
                  </a:cubicBezTo>
                  <a:cubicBezTo>
                    <a:pt x="2245360" y="1330452"/>
                    <a:pt x="2232787" y="1205992"/>
                    <a:pt x="2232787" y="1076198"/>
                  </a:cubicBezTo>
                  <a:cubicBezTo>
                    <a:pt x="2232787" y="481838"/>
                    <a:pt x="2498090" y="0"/>
                    <a:pt x="2825242" y="0"/>
                  </a:cubicBezTo>
                  <a:cubicBezTo>
                    <a:pt x="3152394" y="0"/>
                    <a:pt x="3417697" y="481838"/>
                    <a:pt x="3417697" y="1076198"/>
                  </a:cubicBezTo>
                  <a:cubicBezTo>
                    <a:pt x="3417697" y="1130808"/>
                    <a:pt x="3415411" y="1184402"/>
                    <a:pt x="3411093" y="1236853"/>
                  </a:cubicBezTo>
                  <a:cubicBezTo>
                    <a:pt x="3414014" y="1235456"/>
                    <a:pt x="3417062" y="1234059"/>
                    <a:pt x="3419983" y="1232662"/>
                  </a:cubicBezTo>
                  <a:cubicBezTo>
                    <a:pt x="4177919" y="877697"/>
                    <a:pt x="4946523" y="919226"/>
                    <a:pt x="5136769" y="1325245"/>
                  </a:cubicBezTo>
                  <a:cubicBezTo>
                    <a:pt x="5258435" y="1584960"/>
                    <a:pt x="5113909" y="1930908"/>
                    <a:pt x="4795647" y="2239391"/>
                  </a:cubicBezTo>
                  <a:cubicBezTo>
                    <a:pt x="4927346" y="2243201"/>
                    <a:pt x="5065649" y="2258187"/>
                    <a:pt x="5207127" y="2285365"/>
                  </a:cubicBezTo>
                  <a:cubicBezTo>
                    <a:pt x="5933440" y="2425065"/>
                    <a:pt x="6465189" y="2834005"/>
                    <a:pt x="6394958" y="3198749"/>
                  </a:cubicBezTo>
                  <a:close/>
                </a:path>
              </a:pathLst>
            </a:custGeom>
            <a:blipFill>
              <a:blip r:embed="rId11"/>
              <a:stretch>
                <a:fillRect l="0" t="0" r="0" b="-22006"/>
              </a:stretch>
            </a:blipFill>
          </p:spPr>
        </p:sp>
      </p:grpSp>
      <p:sp>
        <p:nvSpPr>
          <p:cNvPr name="TextBox 13" id="13"/>
          <p:cNvSpPr txBox="true"/>
          <p:nvPr/>
        </p:nvSpPr>
        <p:spPr>
          <a:xfrm rot="0">
            <a:off x="1028700" y="1266222"/>
            <a:ext cx="5279889" cy="650047"/>
          </a:xfrm>
          <a:prstGeom prst="rect">
            <a:avLst/>
          </a:prstGeom>
        </p:spPr>
        <p:txBody>
          <a:bodyPr anchor="t" rtlCol="false" tIns="0" lIns="0" bIns="0" rIns="0">
            <a:spAutoFit/>
          </a:bodyPr>
          <a:lstStyle/>
          <a:p>
            <a:pPr algn="l">
              <a:lnSpc>
                <a:spcPts val="4743"/>
              </a:lnSpc>
            </a:pPr>
            <a:r>
              <a:rPr lang="en-US" sz="5156">
                <a:solidFill>
                  <a:srgbClr val="F4E6B4"/>
                </a:solidFill>
                <a:latin typeface="Bogart"/>
                <a:ea typeface="Bogart"/>
                <a:cs typeface="Bogart"/>
                <a:sym typeface="Bogart"/>
              </a:rPr>
              <a:t>Conclusión</a:t>
            </a:r>
          </a:p>
        </p:txBody>
      </p:sp>
      <p:sp>
        <p:nvSpPr>
          <p:cNvPr name="TextBox 14" id="14"/>
          <p:cNvSpPr txBox="true"/>
          <p:nvPr/>
        </p:nvSpPr>
        <p:spPr>
          <a:xfrm rot="0">
            <a:off x="1261709" y="6791562"/>
            <a:ext cx="2406936" cy="356468"/>
          </a:xfrm>
          <a:prstGeom prst="rect">
            <a:avLst/>
          </a:prstGeom>
        </p:spPr>
        <p:txBody>
          <a:bodyPr anchor="t" rtlCol="false" tIns="0" lIns="0" bIns="0" rIns="0">
            <a:spAutoFit/>
          </a:bodyPr>
          <a:lstStyle/>
          <a:p>
            <a:pPr algn="ctr">
              <a:lnSpc>
                <a:spcPts val="2927"/>
              </a:lnSpc>
            </a:pPr>
            <a:r>
              <a:rPr lang="en-US" sz="2090">
                <a:solidFill>
                  <a:srgbClr val="F4E6B4"/>
                </a:solidFill>
                <a:latin typeface="Bogart"/>
                <a:ea typeface="Bogart"/>
                <a:cs typeface="Bogart"/>
                <a:sym typeface="Bogart"/>
              </a:rPr>
              <a:t>Sandra Haro</a:t>
            </a:r>
          </a:p>
        </p:txBody>
      </p:sp>
      <p:sp>
        <p:nvSpPr>
          <p:cNvPr name="TextBox 15" id="15"/>
          <p:cNvSpPr txBox="true"/>
          <p:nvPr/>
        </p:nvSpPr>
        <p:spPr>
          <a:xfrm rot="0">
            <a:off x="9839333" y="6791562"/>
            <a:ext cx="3155729" cy="356468"/>
          </a:xfrm>
          <a:prstGeom prst="rect">
            <a:avLst/>
          </a:prstGeom>
        </p:spPr>
        <p:txBody>
          <a:bodyPr anchor="t" rtlCol="false" tIns="0" lIns="0" bIns="0" rIns="0">
            <a:spAutoFit/>
          </a:bodyPr>
          <a:lstStyle/>
          <a:p>
            <a:pPr algn="ctr">
              <a:lnSpc>
                <a:spcPts val="2927"/>
              </a:lnSpc>
            </a:pPr>
            <a:r>
              <a:rPr lang="en-US" sz="2090">
                <a:solidFill>
                  <a:srgbClr val="F4E6B4"/>
                </a:solidFill>
                <a:latin typeface="Bogart"/>
                <a:ea typeface="Bogart"/>
                <a:cs typeface="Bogart"/>
                <a:sym typeface="Bogart"/>
              </a:rPr>
              <a:t>Lorna Alvarado</a:t>
            </a:r>
          </a:p>
        </p:txBody>
      </p:sp>
      <p:sp>
        <p:nvSpPr>
          <p:cNvPr name="TextBox 16" id="16"/>
          <p:cNvSpPr txBox="true"/>
          <p:nvPr/>
        </p:nvSpPr>
        <p:spPr>
          <a:xfrm rot="0">
            <a:off x="5269885" y="8583464"/>
            <a:ext cx="2563173" cy="356468"/>
          </a:xfrm>
          <a:prstGeom prst="rect">
            <a:avLst/>
          </a:prstGeom>
        </p:spPr>
        <p:txBody>
          <a:bodyPr anchor="t" rtlCol="false" tIns="0" lIns="0" bIns="0" rIns="0">
            <a:spAutoFit/>
          </a:bodyPr>
          <a:lstStyle/>
          <a:p>
            <a:pPr algn="ctr">
              <a:lnSpc>
                <a:spcPts val="2927"/>
              </a:lnSpc>
            </a:pPr>
            <a:r>
              <a:rPr lang="en-US" sz="2090">
                <a:solidFill>
                  <a:srgbClr val="F4E6B4"/>
                </a:solidFill>
                <a:latin typeface="Bogart"/>
                <a:ea typeface="Bogart"/>
                <a:cs typeface="Bogart"/>
                <a:sym typeface="Bogart"/>
              </a:rPr>
              <a:t>Pedro Fernández</a:t>
            </a:r>
          </a:p>
        </p:txBody>
      </p:sp>
      <p:sp>
        <p:nvSpPr>
          <p:cNvPr name="TextBox 17" id="17"/>
          <p:cNvSpPr txBox="true"/>
          <p:nvPr/>
        </p:nvSpPr>
        <p:spPr>
          <a:xfrm rot="0">
            <a:off x="14305142" y="8658041"/>
            <a:ext cx="2097249" cy="356468"/>
          </a:xfrm>
          <a:prstGeom prst="rect">
            <a:avLst/>
          </a:prstGeom>
        </p:spPr>
        <p:txBody>
          <a:bodyPr anchor="t" rtlCol="false" tIns="0" lIns="0" bIns="0" rIns="0">
            <a:spAutoFit/>
          </a:bodyPr>
          <a:lstStyle/>
          <a:p>
            <a:pPr algn="ctr">
              <a:lnSpc>
                <a:spcPts val="2927"/>
              </a:lnSpc>
            </a:pPr>
            <a:r>
              <a:rPr lang="en-US" sz="2090">
                <a:solidFill>
                  <a:srgbClr val="F4E6B4"/>
                </a:solidFill>
                <a:latin typeface="Bogart"/>
                <a:ea typeface="Bogart"/>
                <a:cs typeface="Bogart"/>
                <a:sym typeface="Bogart"/>
              </a:rPr>
              <a:t>Juliana Silva</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03441E"/>
        </a:solidFill>
      </p:bgPr>
    </p:bg>
    <p:spTree>
      <p:nvGrpSpPr>
        <p:cNvPr id="1" name=""/>
        <p:cNvGrpSpPr/>
        <p:nvPr/>
      </p:nvGrpSpPr>
      <p:grpSpPr>
        <a:xfrm>
          <a:off x="0" y="0"/>
          <a:ext cx="0" cy="0"/>
          <a:chOff x="0" y="0"/>
          <a:chExt cx="0" cy="0"/>
        </a:xfrm>
      </p:grpSpPr>
      <p:sp>
        <p:nvSpPr>
          <p:cNvPr name="TextBox 2" id="2"/>
          <p:cNvSpPr txBox="true"/>
          <p:nvPr/>
        </p:nvSpPr>
        <p:spPr>
          <a:xfrm rot="0">
            <a:off x="5131542" y="4756514"/>
            <a:ext cx="8024915" cy="983522"/>
          </a:xfrm>
          <a:prstGeom prst="rect">
            <a:avLst/>
          </a:prstGeom>
        </p:spPr>
        <p:txBody>
          <a:bodyPr anchor="t" rtlCol="false" tIns="0" lIns="0" bIns="0" rIns="0">
            <a:spAutoFit/>
          </a:bodyPr>
          <a:lstStyle/>
          <a:p>
            <a:pPr algn="ctr">
              <a:lnSpc>
                <a:spcPts val="7209"/>
              </a:lnSpc>
            </a:pPr>
            <a:r>
              <a:rPr lang="en-US" sz="7836">
                <a:solidFill>
                  <a:srgbClr val="F4E6B4"/>
                </a:solidFill>
                <a:latin typeface="Bogart"/>
                <a:ea typeface="Bogart"/>
                <a:cs typeface="Bogart"/>
                <a:sym typeface="Bogart"/>
              </a:rPr>
              <a:t>Gracias</a:t>
            </a:r>
          </a:p>
        </p:txBody>
      </p:sp>
      <p:sp>
        <p:nvSpPr>
          <p:cNvPr name="TextBox 3" id="3"/>
          <p:cNvSpPr txBox="true"/>
          <p:nvPr/>
        </p:nvSpPr>
        <p:spPr>
          <a:xfrm rot="0">
            <a:off x="5131542" y="769989"/>
            <a:ext cx="8024915" cy="431798"/>
          </a:xfrm>
          <a:prstGeom prst="rect">
            <a:avLst/>
          </a:prstGeom>
        </p:spPr>
        <p:txBody>
          <a:bodyPr anchor="t" rtlCol="false" tIns="0" lIns="0" bIns="0" rIns="0">
            <a:spAutoFit/>
          </a:bodyPr>
          <a:lstStyle/>
          <a:p>
            <a:pPr algn="ctr">
              <a:lnSpc>
                <a:spcPts val="3500"/>
              </a:lnSpc>
            </a:pPr>
            <a:r>
              <a:rPr lang="en-US" sz="2500">
                <a:solidFill>
                  <a:srgbClr val="F4E6B4"/>
                </a:solidFill>
                <a:latin typeface="Open Sans"/>
                <a:ea typeface="Open Sans"/>
                <a:cs typeface="Open Sans"/>
                <a:sym typeface="Open Sans"/>
              </a:rPr>
              <a:t>Presentación</a:t>
            </a:r>
          </a:p>
        </p:txBody>
      </p:sp>
      <p:sp>
        <p:nvSpPr>
          <p:cNvPr name="TextBox 4" id="4"/>
          <p:cNvSpPr txBox="true"/>
          <p:nvPr/>
        </p:nvSpPr>
        <p:spPr>
          <a:xfrm rot="0">
            <a:off x="5131542" y="8454622"/>
            <a:ext cx="8024915" cy="431798"/>
          </a:xfrm>
          <a:prstGeom prst="rect">
            <a:avLst/>
          </a:prstGeom>
        </p:spPr>
        <p:txBody>
          <a:bodyPr anchor="t" rtlCol="false" tIns="0" lIns="0" bIns="0" rIns="0">
            <a:spAutoFit/>
          </a:bodyPr>
          <a:lstStyle/>
          <a:p>
            <a:pPr algn="ctr">
              <a:lnSpc>
                <a:spcPts val="3500"/>
              </a:lnSpc>
            </a:pPr>
            <a:r>
              <a:rPr lang="en-US" sz="2500">
                <a:solidFill>
                  <a:srgbClr val="F4E6B4"/>
                </a:solidFill>
                <a:latin typeface="Open Sans"/>
                <a:ea typeface="Open Sans"/>
                <a:cs typeface="Open Sans"/>
                <a:sym typeface="Open Sans"/>
              </a:rPr>
              <a:t>Sandra Haro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CE8E6"/>
        </a:solidFill>
      </p:bgPr>
    </p:bg>
    <p:spTree>
      <p:nvGrpSpPr>
        <p:cNvPr id="1" name=""/>
        <p:cNvGrpSpPr/>
        <p:nvPr/>
      </p:nvGrpSpPr>
      <p:grpSpPr>
        <a:xfrm>
          <a:off x="0" y="0"/>
          <a:ext cx="0" cy="0"/>
          <a:chOff x="0" y="0"/>
          <a:chExt cx="0" cy="0"/>
        </a:xfrm>
      </p:grpSpPr>
      <p:sp>
        <p:nvSpPr>
          <p:cNvPr name="Freeform 2" id="2"/>
          <p:cNvSpPr/>
          <p:nvPr/>
        </p:nvSpPr>
        <p:spPr>
          <a:xfrm flipH="false" flipV="false" rot="-4197556">
            <a:off x="8123800" y="-1155800"/>
            <a:ext cx="10181536" cy="12200098"/>
          </a:xfrm>
          <a:custGeom>
            <a:avLst/>
            <a:gdLst/>
            <a:ahLst/>
            <a:cxnLst/>
            <a:rect r="r" b="b" t="t" l="l"/>
            <a:pathLst>
              <a:path h="12200098" w="10181536">
                <a:moveTo>
                  <a:pt x="0" y="0"/>
                </a:moveTo>
                <a:lnTo>
                  <a:pt x="10181536" y="0"/>
                </a:lnTo>
                <a:lnTo>
                  <a:pt x="10181536" y="12200098"/>
                </a:lnTo>
                <a:lnTo>
                  <a:pt x="0" y="122000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3723268" y="3763008"/>
            <a:ext cx="6551508" cy="6523992"/>
            <a:chOff x="0" y="0"/>
            <a:chExt cx="6350000" cy="6323330"/>
          </a:xfrm>
        </p:grpSpPr>
        <p:sp>
          <p:nvSpPr>
            <p:cNvPr name="Freeform 4" id="4"/>
            <p:cNvSpPr/>
            <p:nvPr/>
          </p:nvSpPr>
          <p:spPr>
            <a:xfrm flipH="false" flipV="false" rot="0">
              <a:off x="-22861" y="-29210"/>
              <a:ext cx="6393181" cy="6366510"/>
            </a:xfrm>
            <a:custGeom>
              <a:avLst/>
              <a:gdLst/>
              <a:ahLst/>
              <a:cxnLst/>
              <a:rect r="r" b="b" t="t" l="l"/>
              <a:pathLst>
                <a:path h="6366510" w="6393181">
                  <a:moveTo>
                    <a:pt x="5767071" y="4351020"/>
                  </a:moveTo>
                  <a:cubicBezTo>
                    <a:pt x="5833111" y="4271010"/>
                    <a:pt x="6283961" y="3223260"/>
                    <a:pt x="6338571" y="3114040"/>
                  </a:cubicBezTo>
                  <a:cubicBezTo>
                    <a:pt x="6393181" y="3004820"/>
                    <a:pt x="6372861" y="2501900"/>
                    <a:pt x="6336031" y="2360930"/>
                  </a:cubicBezTo>
                  <a:cubicBezTo>
                    <a:pt x="6299201" y="2219960"/>
                    <a:pt x="6080761" y="1901190"/>
                    <a:pt x="5985511" y="1888490"/>
                  </a:cubicBezTo>
                  <a:cubicBezTo>
                    <a:pt x="5890261" y="1875790"/>
                    <a:pt x="5208270" y="2169160"/>
                    <a:pt x="5114291" y="2258060"/>
                  </a:cubicBezTo>
                  <a:cubicBezTo>
                    <a:pt x="5044441" y="2324100"/>
                    <a:pt x="4718050" y="2791460"/>
                    <a:pt x="4718050" y="2791460"/>
                  </a:cubicBezTo>
                  <a:cubicBezTo>
                    <a:pt x="4718050" y="2791460"/>
                    <a:pt x="4682491" y="2797810"/>
                    <a:pt x="4681220" y="2800350"/>
                  </a:cubicBezTo>
                  <a:cubicBezTo>
                    <a:pt x="4720591" y="2692400"/>
                    <a:pt x="5008880" y="2114550"/>
                    <a:pt x="5008880" y="2114550"/>
                  </a:cubicBezTo>
                  <a:cubicBezTo>
                    <a:pt x="5008880" y="2114550"/>
                    <a:pt x="5071110" y="1492250"/>
                    <a:pt x="5008880" y="1366520"/>
                  </a:cubicBezTo>
                  <a:cubicBezTo>
                    <a:pt x="4947920" y="1240790"/>
                    <a:pt x="4530090" y="896620"/>
                    <a:pt x="4431030" y="899160"/>
                  </a:cubicBezTo>
                  <a:cubicBezTo>
                    <a:pt x="4331970" y="900430"/>
                    <a:pt x="3837940" y="1155700"/>
                    <a:pt x="3803650" y="1188720"/>
                  </a:cubicBezTo>
                  <a:cubicBezTo>
                    <a:pt x="3773170" y="1217930"/>
                    <a:pt x="3436620" y="1562100"/>
                    <a:pt x="3408680" y="1652270"/>
                  </a:cubicBezTo>
                  <a:cubicBezTo>
                    <a:pt x="3382010" y="1743710"/>
                    <a:pt x="3206750" y="2340610"/>
                    <a:pt x="3195320" y="2415540"/>
                  </a:cubicBezTo>
                  <a:cubicBezTo>
                    <a:pt x="3135630" y="2373630"/>
                    <a:pt x="3168650" y="2396490"/>
                    <a:pt x="3111500" y="2352040"/>
                  </a:cubicBezTo>
                  <a:cubicBezTo>
                    <a:pt x="3122930" y="2296160"/>
                    <a:pt x="3182620" y="1992630"/>
                    <a:pt x="3181350" y="1985010"/>
                  </a:cubicBezTo>
                  <a:cubicBezTo>
                    <a:pt x="3218180" y="1648460"/>
                    <a:pt x="3267710" y="1270000"/>
                    <a:pt x="3266440" y="1013460"/>
                  </a:cubicBezTo>
                  <a:cubicBezTo>
                    <a:pt x="3255010" y="958850"/>
                    <a:pt x="3018790" y="331470"/>
                    <a:pt x="2954020" y="273050"/>
                  </a:cubicBezTo>
                  <a:cubicBezTo>
                    <a:pt x="2861310" y="173990"/>
                    <a:pt x="2550160" y="0"/>
                    <a:pt x="2443480" y="33020"/>
                  </a:cubicBezTo>
                  <a:cubicBezTo>
                    <a:pt x="2358390" y="60960"/>
                    <a:pt x="2004060" y="322580"/>
                    <a:pt x="1969770" y="403860"/>
                  </a:cubicBezTo>
                  <a:cubicBezTo>
                    <a:pt x="1893570" y="590550"/>
                    <a:pt x="1916430" y="938530"/>
                    <a:pt x="1880870" y="1134110"/>
                  </a:cubicBezTo>
                  <a:cubicBezTo>
                    <a:pt x="1786890" y="1032510"/>
                    <a:pt x="1606550" y="783590"/>
                    <a:pt x="1494790" y="704850"/>
                  </a:cubicBezTo>
                  <a:cubicBezTo>
                    <a:pt x="1447800" y="675640"/>
                    <a:pt x="1210310" y="538480"/>
                    <a:pt x="1108710" y="518160"/>
                  </a:cubicBezTo>
                  <a:cubicBezTo>
                    <a:pt x="1008380" y="497840"/>
                    <a:pt x="635000" y="508000"/>
                    <a:pt x="577850" y="568960"/>
                  </a:cubicBezTo>
                  <a:cubicBezTo>
                    <a:pt x="520700" y="629920"/>
                    <a:pt x="435610" y="1266190"/>
                    <a:pt x="482600" y="1418590"/>
                  </a:cubicBezTo>
                  <a:cubicBezTo>
                    <a:pt x="513080" y="1518920"/>
                    <a:pt x="669290" y="1811020"/>
                    <a:pt x="728980" y="1899920"/>
                  </a:cubicBezTo>
                  <a:cubicBezTo>
                    <a:pt x="774700" y="1967230"/>
                    <a:pt x="943610" y="2075180"/>
                    <a:pt x="1122680" y="2184400"/>
                  </a:cubicBezTo>
                  <a:cubicBezTo>
                    <a:pt x="933450" y="2193290"/>
                    <a:pt x="655320" y="2204720"/>
                    <a:pt x="553720" y="2226310"/>
                  </a:cubicBezTo>
                  <a:cubicBezTo>
                    <a:pt x="453390" y="2247900"/>
                    <a:pt x="48260" y="2518410"/>
                    <a:pt x="24130" y="2599690"/>
                  </a:cubicBezTo>
                  <a:cubicBezTo>
                    <a:pt x="0" y="2680970"/>
                    <a:pt x="54610" y="3176270"/>
                    <a:pt x="83820" y="3235960"/>
                  </a:cubicBezTo>
                  <a:cubicBezTo>
                    <a:pt x="113030" y="3295650"/>
                    <a:pt x="381000" y="3511550"/>
                    <a:pt x="473710" y="3543300"/>
                  </a:cubicBezTo>
                  <a:cubicBezTo>
                    <a:pt x="567690" y="3575050"/>
                    <a:pt x="1103630" y="3558540"/>
                    <a:pt x="1151890" y="3547110"/>
                  </a:cubicBezTo>
                  <a:cubicBezTo>
                    <a:pt x="1198880" y="3535680"/>
                    <a:pt x="1497330" y="3465830"/>
                    <a:pt x="1645920" y="3412490"/>
                  </a:cubicBezTo>
                  <a:cubicBezTo>
                    <a:pt x="1689100" y="3412490"/>
                    <a:pt x="1753870" y="3450590"/>
                    <a:pt x="1797050" y="3450590"/>
                  </a:cubicBezTo>
                  <a:cubicBezTo>
                    <a:pt x="1727200" y="3470910"/>
                    <a:pt x="1543050" y="3514090"/>
                    <a:pt x="1510030" y="3528060"/>
                  </a:cubicBezTo>
                  <a:cubicBezTo>
                    <a:pt x="1477010" y="3542030"/>
                    <a:pt x="971550" y="3788410"/>
                    <a:pt x="877570" y="3882390"/>
                  </a:cubicBezTo>
                  <a:cubicBezTo>
                    <a:pt x="783590" y="3976370"/>
                    <a:pt x="662940" y="4366260"/>
                    <a:pt x="669290" y="4446270"/>
                  </a:cubicBezTo>
                  <a:cubicBezTo>
                    <a:pt x="675640" y="4526280"/>
                    <a:pt x="1041400" y="4958080"/>
                    <a:pt x="1137920" y="5003800"/>
                  </a:cubicBezTo>
                  <a:cubicBezTo>
                    <a:pt x="1244600" y="5054600"/>
                    <a:pt x="1770380" y="4973320"/>
                    <a:pt x="1841500" y="4956810"/>
                  </a:cubicBezTo>
                  <a:cubicBezTo>
                    <a:pt x="1912620" y="4940299"/>
                    <a:pt x="2603500" y="4605019"/>
                    <a:pt x="2651760" y="4579619"/>
                  </a:cubicBezTo>
                  <a:cubicBezTo>
                    <a:pt x="2661920" y="4582160"/>
                    <a:pt x="2693670" y="4589779"/>
                    <a:pt x="2706370" y="4594860"/>
                  </a:cubicBezTo>
                  <a:cubicBezTo>
                    <a:pt x="2588260" y="4659630"/>
                    <a:pt x="2373630" y="4817110"/>
                    <a:pt x="2270760" y="4898390"/>
                  </a:cubicBezTo>
                  <a:cubicBezTo>
                    <a:pt x="2211070" y="4945380"/>
                    <a:pt x="1604010" y="5411469"/>
                    <a:pt x="1591310" y="5514340"/>
                  </a:cubicBezTo>
                  <a:cubicBezTo>
                    <a:pt x="1577340" y="5615940"/>
                    <a:pt x="1638300" y="6092190"/>
                    <a:pt x="1661160" y="6139180"/>
                  </a:cubicBezTo>
                  <a:cubicBezTo>
                    <a:pt x="1685290" y="6186170"/>
                    <a:pt x="2198370" y="6333490"/>
                    <a:pt x="2294890" y="6350000"/>
                  </a:cubicBezTo>
                  <a:cubicBezTo>
                    <a:pt x="2392680" y="6366510"/>
                    <a:pt x="2947670" y="6235700"/>
                    <a:pt x="3041650" y="6215380"/>
                  </a:cubicBezTo>
                  <a:cubicBezTo>
                    <a:pt x="3135630" y="6195060"/>
                    <a:pt x="3774440" y="5972810"/>
                    <a:pt x="3774440" y="5972810"/>
                  </a:cubicBezTo>
                  <a:cubicBezTo>
                    <a:pt x="3774440" y="5972810"/>
                    <a:pt x="4488180" y="5513069"/>
                    <a:pt x="4526280" y="5495290"/>
                  </a:cubicBezTo>
                  <a:cubicBezTo>
                    <a:pt x="4528820" y="5497830"/>
                    <a:pt x="4795520" y="5697219"/>
                    <a:pt x="4795520" y="5697219"/>
                  </a:cubicBezTo>
                  <a:cubicBezTo>
                    <a:pt x="4795520" y="5697219"/>
                    <a:pt x="5057141" y="6065519"/>
                    <a:pt x="5124450" y="6078219"/>
                  </a:cubicBezTo>
                  <a:cubicBezTo>
                    <a:pt x="5180330" y="6080760"/>
                    <a:pt x="5481320" y="5895340"/>
                    <a:pt x="5513070" y="5859779"/>
                  </a:cubicBezTo>
                  <a:cubicBezTo>
                    <a:pt x="5544820" y="5824219"/>
                    <a:pt x="5679441" y="5610859"/>
                    <a:pt x="5689600" y="5574029"/>
                  </a:cubicBezTo>
                  <a:cubicBezTo>
                    <a:pt x="5699760" y="5537199"/>
                    <a:pt x="5289550" y="5177789"/>
                    <a:pt x="5289550" y="5177789"/>
                  </a:cubicBezTo>
                  <a:lnTo>
                    <a:pt x="5166360" y="4975859"/>
                  </a:lnTo>
                  <a:cubicBezTo>
                    <a:pt x="5166360" y="4975859"/>
                    <a:pt x="5698490" y="4431029"/>
                    <a:pt x="5764530" y="4351019"/>
                  </a:cubicBezTo>
                  <a:close/>
                </a:path>
              </a:pathLst>
            </a:custGeom>
            <a:blipFill>
              <a:blip r:embed="rId4"/>
              <a:stretch>
                <a:fillRect l="-38448" t="0" r="-38448" b="0"/>
              </a:stretch>
            </a:blipFill>
          </p:spPr>
        </p:sp>
      </p:grpSp>
      <p:grpSp>
        <p:nvGrpSpPr>
          <p:cNvPr name="Group 5" id="5"/>
          <p:cNvGrpSpPr>
            <a:grpSpLocks noChangeAspect="true"/>
          </p:cNvGrpSpPr>
          <p:nvPr/>
        </p:nvGrpSpPr>
        <p:grpSpPr>
          <a:xfrm rot="1233188">
            <a:off x="8393105" y="-1283336"/>
            <a:ext cx="5054791" cy="6189378"/>
            <a:chOff x="0" y="0"/>
            <a:chExt cx="5185969" cy="6350000"/>
          </a:xfrm>
        </p:grpSpPr>
        <p:sp>
          <p:nvSpPr>
            <p:cNvPr name="Freeform 6" id="6"/>
            <p:cNvSpPr/>
            <p:nvPr/>
          </p:nvSpPr>
          <p:spPr>
            <a:xfrm flipH="false" flipV="false" rot="0">
              <a:off x="-9919" y="-18021"/>
              <a:ext cx="5222507" cy="6387998"/>
            </a:xfrm>
            <a:custGeom>
              <a:avLst/>
              <a:gdLst/>
              <a:ahLst/>
              <a:cxnLst/>
              <a:rect r="r" b="b" t="t" l="l"/>
              <a:pathLst>
                <a:path h="6387998" w="5222507">
                  <a:moveTo>
                    <a:pt x="5107381" y="2486203"/>
                  </a:moveTo>
                  <a:cubicBezTo>
                    <a:pt x="5002746" y="3170834"/>
                    <a:pt x="4895355" y="3865067"/>
                    <a:pt x="4612818" y="4497387"/>
                  </a:cubicBezTo>
                  <a:cubicBezTo>
                    <a:pt x="4437291" y="4890211"/>
                    <a:pt x="4197579" y="5250866"/>
                    <a:pt x="3945661" y="5599671"/>
                  </a:cubicBezTo>
                  <a:cubicBezTo>
                    <a:pt x="3805580" y="5793638"/>
                    <a:pt x="3656444" y="5989167"/>
                    <a:pt x="3452876" y="6114897"/>
                  </a:cubicBezTo>
                  <a:cubicBezTo>
                    <a:pt x="3280981" y="6221057"/>
                    <a:pt x="3080779" y="6270726"/>
                    <a:pt x="2882709" y="6310592"/>
                  </a:cubicBezTo>
                  <a:cubicBezTo>
                    <a:pt x="2665984" y="6354216"/>
                    <a:pt x="2442984" y="6387998"/>
                    <a:pt x="2224481" y="6354356"/>
                  </a:cubicBezTo>
                  <a:cubicBezTo>
                    <a:pt x="1931225" y="6309208"/>
                    <a:pt x="1671066" y="6147206"/>
                    <a:pt x="1420177" y="5988799"/>
                  </a:cubicBezTo>
                  <a:cubicBezTo>
                    <a:pt x="1253147" y="5883326"/>
                    <a:pt x="1084809" y="5776849"/>
                    <a:pt x="942695" y="5639626"/>
                  </a:cubicBezTo>
                  <a:cubicBezTo>
                    <a:pt x="551409" y="5261826"/>
                    <a:pt x="405346" y="4702239"/>
                    <a:pt x="296850" y="4169258"/>
                  </a:cubicBezTo>
                  <a:cubicBezTo>
                    <a:pt x="205905" y="3722522"/>
                    <a:pt x="129451" y="3272828"/>
                    <a:pt x="67627" y="2821140"/>
                  </a:cubicBezTo>
                  <a:cubicBezTo>
                    <a:pt x="36398" y="2592972"/>
                    <a:pt x="19609" y="2346020"/>
                    <a:pt x="13411" y="2115795"/>
                  </a:cubicBezTo>
                  <a:cubicBezTo>
                    <a:pt x="5296" y="1814220"/>
                    <a:pt x="0" y="1498956"/>
                    <a:pt x="132817" y="1228077"/>
                  </a:cubicBezTo>
                  <a:cubicBezTo>
                    <a:pt x="296659" y="893902"/>
                    <a:pt x="674738" y="677748"/>
                    <a:pt x="1045832" y="706094"/>
                  </a:cubicBezTo>
                  <a:cubicBezTo>
                    <a:pt x="1416939" y="734428"/>
                    <a:pt x="1757807" y="1005484"/>
                    <a:pt x="1869008" y="1360665"/>
                  </a:cubicBezTo>
                  <a:cubicBezTo>
                    <a:pt x="1889938" y="1092340"/>
                    <a:pt x="1910359" y="825602"/>
                    <a:pt x="2042312" y="591020"/>
                  </a:cubicBezTo>
                  <a:cubicBezTo>
                    <a:pt x="2174265" y="356438"/>
                    <a:pt x="2381822" y="158166"/>
                    <a:pt x="2636342" y="70650"/>
                  </a:cubicBezTo>
                  <a:cubicBezTo>
                    <a:pt x="2841816" y="0"/>
                    <a:pt x="3068790" y="4229"/>
                    <a:pt x="3278480" y="61125"/>
                  </a:cubicBezTo>
                  <a:cubicBezTo>
                    <a:pt x="3422396" y="100178"/>
                    <a:pt x="3562210" y="165227"/>
                    <a:pt x="3668941" y="269354"/>
                  </a:cubicBezTo>
                  <a:cubicBezTo>
                    <a:pt x="3892220" y="487197"/>
                    <a:pt x="3931425" y="826592"/>
                    <a:pt x="3957726" y="1137437"/>
                  </a:cubicBezTo>
                  <a:cubicBezTo>
                    <a:pt x="3996665" y="944410"/>
                    <a:pt x="4101732" y="729856"/>
                    <a:pt x="4272458" y="631749"/>
                  </a:cubicBezTo>
                  <a:cubicBezTo>
                    <a:pt x="4443184" y="533641"/>
                    <a:pt x="4666653" y="525272"/>
                    <a:pt x="4836033" y="625703"/>
                  </a:cubicBezTo>
                  <a:cubicBezTo>
                    <a:pt x="5069840" y="764337"/>
                    <a:pt x="5153952" y="1060082"/>
                    <a:pt x="5183632" y="1330287"/>
                  </a:cubicBezTo>
                  <a:cubicBezTo>
                    <a:pt x="5222507" y="1684032"/>
                    <a:pt x="5161153" y="2134387"/>
                    <a:pt x="5107381" y="2486203"/>
                  </a:cubicBezTo>
                  <a:close/>
                </a:path>
              </a:pathLst>
            </a:custGeom>
            <a:blipFill>
              <a:blip r:embed="rId5"/>
              <a:stretch>
                <a:fillRect l="0" t="-4446" r="0" b="-4446"/>
              </a:stretch>
            </a:blipFill>
          </p:spPr>
        </p:sp>
      </p:grpSp>
      <p:sp>
        <p:nvSpPr>
          <p:cNvPr name="Freeform 7" id="7"/>
          <p:cNvSpPr/>
          <p:nvPr/>
        </p:nvSpPr>
        <p:spPr>
          <a:xfrm flipH="false" flipV="false" rot="-882153">
            <a:off x="7785102" y="5324251"/>
            <a:ext cx="3844049" cy="6585095"/>
          </a:xfrm>
          <a:custGeom>
            <a:avLst/>
            <a:gdLst/>
            <a:ahLst/>
            <a:cxnLst/>
            <a:rect r="r" b="b" t="t" l="l"/>
            <a:pathLst>
              <a:path h="6585095" w="3844049">
                <a:moveTo>
                  <a:pt x="0" y="0"/>
                </a:moveTo>
                <a:lnTo>
                  <a:pt x="3844050" y="0"/>
                </a:lnTo>
                <a:lnTo>
                  <a:pt x="3844050" y="6585095"/>
                </a:lnTo>
                <a:lnTo>
                  <a:pt x="0" y="6585095"/>
                </a:lnTo>
                <a:lnTo>
                  <a:pt x="0" y="0"/>
                </a:lnTo>
                <a:close/>
              </a:path>
            </a:pathLst>
          </a:custGeom>
          <a:blipFill>
            <a:blip r:embed="rId6"/>
            <a:stretch>
              <a:fillRect l="0" t="0" r="0" b="0"/>
            </a:stretch>
          </a:blipFill>
        </p:spPr>
      </p:sp>
      <p:sp>
        <p:nvSpPr>
          <p:cNvPr name="TextBox 8" id="8"/>
          <p:cNvSpPr txBox="true"/>
          <p:nvPr/>
        </p:nvSpPr>
        <p:spPr>
          <a:xfrm rot="0">
            <a:off x="1028700" y="1161279"/>
            <a:ext cx="5279889" cy="650074"/>
          </a:xfrm>
          <a:prstGeom prst="rect">
            <a:avLst/>
          </a:prstGeom>
        </p:spPr>
        <p:txBody>
          <a:bodyPr anchor="t" rtlCol="false" tIns="0" lIns="0" bIns="0" rIns="0">
            <a:spAutoFit/>
          </a:bodyPr>
          <a:lstStyle/>
          <a:p>
            <a:pPr algn="l">
              <a:lnSpc>
                <a:spcPts val="4743"/>
              </a:lnSpc>
            </a:pPr>
            <a:r>
              <a:rPr lang="en-US" sz="5156">
                <a:solidFill>
                  <a:srgbClr val="03441E"/>
                </a:solidFill>
                <a:latin typeface="Bogart"/>
                <a:ea typeface="Bogart"/>
                <a:cs typeface="Bogart"/>
                <a:sym typeface="Bogart"/>
              </a:rPr>
              <a:t>Contenidos</a:t>
            </a:r>
          </a:p>
        </p:txBody>
      </p:sp>
      <p:sp>
        <p:nvSpPr>
          <p:cNvPr name="TextBox 9" id="9"/>
          <p:cNvSpPr txBox="true"/>
          <p:nvPr/>
        </p:nvSpPr>
        <p:spPr>
          <a:xfrm rot="0">
            <a:off x="1028700" y="2020983"/>
            <a:ext cx="6438811" cy="6565086"/>
          </a:xfrm>
          <a:prstGeom prst="rect">
            <a:avLst/>
          </a:prstGeom>
        </p:spPr>
        <p:txBody>
          <a:bodyPr anchor="t" rtlCol="false" tIns="0" lIns="0" bIns="0" rIns="0">
            <a:spAutoFit/>
          </a:bodyPr>
          <a:lstStyle/>
          <a:p>
            <a:pPr algn="l" marL="539764" indent="-269882" lvl="1">
              <a:lnSpc>
                <a:spcPts val="3500"/>
              </a:lnSpc>
              <a:buAutoNum type="arabicPeriod" startAt="1"/>
            </a:pPr>
            <a:r>
              <a:rPr lang="en-US" sz="2500">
                <a:solidFill>
                  <a:srgbClr val="03441E"/>
                </a:solidFill>
                <a:latin typeface="Open Sans"/>
                <a:ea typeface="Open Sans"/>
                <a:cs typeface="Open Sans"/>
                <a:sym typeface="Open Sans"/>
              </a:rPr>
              <a:t>Contexto y problemática</a:t>
            </a:r>
          </a:p>
          <a:p>
            <a:pPr algn="l" marL="539764" indent="-269882" lvl="1">
              <a:lnSpc>
                <a:spcPts val="3500"/>
              </a:lnSpc>
              <a:buAutoNum type="arabicPeriod" startAt="1"/>
            </a:pPr>
            <a:r>
              <a:rPr lang="en-US" sz="2500">
                <a:solidFill>
                  <a:srgbClr val="03441E"/>
                </a:solidFill>
                <a:latin typeface="Open Sans"/>
                <a:ea typeface="Open Sans"/>
                <a:cs typeface="Open Sans"/>
                <a:sym typeface="Open Sans"/>
              </a:rPr>
              <a:t>Objetivos del proyecto (General y Especifica)</a:t>
            </a:r>
          </a:p>
          <a:p>
            <a:pPr algn="l" marL="539764" indent="-269882" lvl="1">
              <a:lnSpc>
                <a:spcPts val="3500"/>
              </a:lnSpc>
              <a:buAutoNum type="arabicPeriod" startAt="1"/>
            </a:pPr>
            <a:r>
              <a:rPr lang="en-US" sz="2500">
                <a:solidFill>
                  <a:srgbClr val="03441E"/>
                </a:solidFill>
                <a:latin typeface="Open Sans"/>
                <a:ea typeface="Open Sans"/>
                <a:cs typeface="Open Sans"/>
                <a:sym typeface="Open Sans"/>
              </a:rPr>
              <a:t>Solución</a:t>
            </a:r>
            <a:r>
              <a:rPr lang="en-US" sz="2500">
                <a:solidFill>
                  <a:srgbClr val="03441E"/>
                </a:solidFill>
                <a:latin typeface="Open Sans"/>
                <a:ea typeface="Open Sans"/>
                <a:cs typeface="Open Sans"/>
                <a:sym typeface="Open Sans"/>
              </a:rPr>
              <a:t> propuesta</a:t>
            </a:r>
          </a:p>
          <a:p>
            <a:pPr algn="l" marL="539764" indent="-269882" lvl="1">
              <a:lnSpc>
                <a:spcPts val="3500"/>
              </a:lnSpc>
              <a:buAutoNum type="arabicPeriod" startAt="1"/>
            </a:pPr>
            <a:r>
              <a:rPr lang="en-US" sz="2500">
                <a:solidFill>
                  <a:srgbClr val="03441E"/>
                </a:solidFill>
                <a:latin typeface="Open Sans"/>
                <a:ea typeface="Open Sans"/>
                <a:cs typeface="Open Sans"/>
                <a:sym typeface="Open Sans"/>
              </a:rPr>
              <a:t>Metodología</a:t>
            </a:r>
            <a:r>
              <a:rPr lang="en-US" sz="2500">
                <a:solidFill>
                  <a:srgbClr val="03441E"/>
                </a:solidFill>
                <a:latin typeface="Open Sans"/>
                <a:ea typeface="Open Sans"/>
                <a:cs typeface="Open Sans"/>
                <a:sym typeface="Open Sans"/>
              </a:rPr>
              <a:t> de trabajo</a:t>
            </a:r>
          </a:p>
          <a:p>
            <a:pPr algn="l" marL="539764" indent="-269882" lvl="1">
              <a:lnSpc>
                <a:spcPts val="3500"/>
              </a:lnSpc>
              <a:buAutoNum type="arabicPeriod" startAt="1"/>
            </a:pPr>
            <a:r>
              <a:rPr lang="en-US" sz="2500">
                <a:solidFill>
                  <a:srgbClr val="03441E"/>
                </a:solidFill>
                <a:latin typeface="Open Sans"/>
                <a:ea typeface="Open Sans"/>
                <a:cs typeface="Open Sans"/>
                <a:sym typeface="Open Sans"/>
              </a:rPr>
              <a:t>Cronograma</a:t>
            </a:r>
          </a:p>
          <a:p>
            <a:pPr algn="l" marL="539764" indent="-269882" lvl="1">
              <a:lnSpc>
                <a:spcPts val="3500"/>
              </a:lnSpc>
              <a:buAutoNum type="arabicPeriod" startAt="1"/>
            </a:pPr>
            <a:r>
              <a:rPr lang="en-US" sz="2500">
                <a:solidFill>
                  <a:srgbClr val="03441E"/>
                </a:solidFill>
                <a:latin typeface="Open Sans"/>
                <a:ea typeface="Open Sans"/>
                <a:cs typeface="Open Sans"/>
                <a:sym typeface="Open Sans"/>
              </a:rPr>
              <a:t>Caso de Uso General</a:t>
            </a:r>
          </a:p>
          <a:p>
            <a:pPr algn="l" marL="539764" indent="-269882" lvl="1">
              <a:lnSpc>
                <a:spcPts val="3500"/>
              </a:lnSpc>
              <a:buAutoNum type="arabicPeriod" startAt="1"/>
            </a:pPr>
            <a:r>
              <a:rPr lang="en-US" sz="2500">
                <a:solidFill>
                  <a:srgbClr val="03441E"/>
                </a:solidFill>
                <a:latin typeface="Open Sans"/>
                <a:ea typeface="Open Sans"/>
                <a:cs typeface="Open Sans"/>
                <a:sym typeface="Open Sans"/>
              </a:rPr>
              <a:t>Riesgo</a:t>
            </a:r>
          </a:p>
          <a:p>
            <a:pPr algn="l" marL="539764" indent="-269882" lvl="1">
              <a:lnSpc>
                <a:spcPts val="3500"/>
              </a:lnSpc>
              <a:buAutoNum type="arabicPeriod" startAt="1"/>
            </a:pPr>
            <a:r>
              <a:rPr lang="en-US" sz="2500">
                <a:solidFill>
                  <a:srgbClr val="03441E"/>
                </a:solidFill>
                <a:latin typeface="Open Sans"/>
                <a:ea typeface="Open Sans"/>
                <a:cs typeface="Open Sans"/>
                <a:sym typeface="Open Sans"/>
              </a:rPr>
              <a:t>Presupuesto</a:t>
            </a:r>
          </a:p>
          <a:p>
            <a:pPr algn="l" marL="539764" indent="-269882" lvl="1">
              <a:lnSpc>
                <a:spcPts val="3500"/>
              </a:lnSpc>
              <a:buAutoNum type="arabicPeriod" startAt="1"/>
            </a:pPr>
            <a:r>
              <a:rPr lang="en-US" sz="2500">
                <a:solidFill>
                  <a:srgbClr val="03441E"/>
                </a:solidFill>
                <a:latin typeface="Open Sans"/>
                <a:ea typeface="Open Sans"/>
                <a:cs typeface="Open Sans"/>
                <a:sym typeface="Open Sans"/>
              </a:rPr>
              <a:t>Funcionalidades</a:t>
            </a:r>
          </a:p>
          <a:p>
            <a:pPr algn="l" marL="539764" indent="-269882" lvl="1">
              <a:lnSpc>
                <a:spcPts val="3500"/>
              </a:lnSpc>
              <a:buAutoNum type="arabicPeriod" startAt="1"/>
            </a:pPr>
            <a:r>
              <a:rPr lang="en-US" sz="2500">
                <a:solidFill>
                  <a:srgbClr val="03441E"/>
                </a:solidFill>
                <a:latin typeface="Open Sans"/>
                <a:ea typeface="Open Sans"/>
                <a:cs typeface="Open Sans"/>
                <a:sym typeface="Open Sans"/>
              </a:rPr>
              <a:t>mockups</a:t>
            </a:r>
          </a:p>
          <a:p>
            <a:pPr algn="l" marL="539764" indent="-269882" lvl="1">
              <a:lnSpc>
                <a:spcPts val="3500"/>
              </a:lnSpc>
              <a:buAutoNum type="arabicPeriod" startAt="1"/>
            </a:pPr>
            <a:r>
              <a:rPr lang="en-US" sz="2500">
                <a:solidFill>
                  <a:srgbClr val="03441E"/>
                </a:solidFill>
                <a:latin typeface="Open Sans"/>
                <a:ea typeface="Open Sans"/>
                <a:cs typeface="Open Sans"/>
                <a:sym typeface="Open Sans"/>
              </a:rPr>
              <a:t>Entorno de marcha y pruebas</a:t>
            </a:r>
          </a:p>
          <a:p>
            <a:pPr algn="l" marL="539764" indent="-269882" lvl="1">
              <a:lnSpc>
                <a:spcPts val="3500"/>
              </a:lnSpc>
              <a:buAutoNum type="arabicPeriod" startAt="1"/>
            </a:pPr>
            <a:r>
              <a:rPr lang="en-US" sz="2500">
                <a:solidFill>
                  <a:srgbClr val="03441E"/>
                </a:solidFill>
                <a:latin typeface="Open Sans"/>
                <a:ea typeface="Open Sans"/>
                <a:cs typeface="Open Sans"/>
                <a:sym typeface="Open Sans"/>
              </a:rPr>
              <a:t>Muestra de la página en funcionamiento</a:t>
            </a:r>
          </a:p>
          <a:p>
            <a:pPr algn="l" marL="539764" indent="-269882" lvl="1">
              <a:lnSpc>
                <a:spcPts val="3500"/>
              </a:lnSpc>
              <a:buAutoNum type="arabicPeriod" startAt="1"/>
            </a:pPr>
            <a:r>
              <a:rPr lang="en-US" sz="2500">
                <a:solidFill>
                  <a:srgbClr val="03441E"/>
                </a:solidFill>
                <a:latin typeface="Open Sans"/>
                <a:ea typeface="Open Sans"/>
                <a:cs typeface="Open Sans"/>
                <a:sym typeface="Open Sans"/>
              </a:rPr>
              <a:t>Conclusión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CE8E6"/>
        </a:solidFill>
      </p:bgPr>
    </p:bg>
    <p:spTree>
      <p:nvGrpSpPr>
        <p:cNvPr id="1" name=""/>
        <p:cNvGrpSpPr/>
        <p:nvPr/>
      </p:nvGrpSpPr>
      <p:grpSpPr>
        <a:xfrm>
          <a:off x="0" y="0"/>
          <a:ext cx="0" cy="0"/>
          <a:chOff x="0" y="0"/>
          <a:chExt cx="0" cy="0"/>
        </a:xfrm>
      </p:grpSpPr>
      <p:sp>
        <p:nvSpPr>
          <p:cNvPr name="Freeform 2" id="2"/>
          <p:cNvSpPr/>
          <p:nvPr/>
        </p:nvSpPr>
        <p:spPr>
          <a:xfrm flipH="false" flipV="false" rot="-4197556">
            <a:off x="3286975" y="-65221"/>
            <a:ext cx="10181536" cy="12200098"/>
          </a:xfrm>
          <a:custGeom>
            <a:avLst/>
            <a:gdLst/>
            <a:ahLst/>
            <a:cxnLst/>
            <a:rect r="r" b="b" t="t" l="l"/>
            <a:pathLst>
              <a:path h="12200098" w="10181536">
                <a:moveTo>
                  <a:pt x="0" y="0"/>
                </a:moveTo>
                <a:lnTo>
                  <a:pt x="10181536" y="0"/>
                </a:lnTo>
                <a:lnTo>
                  <a:pt x="10181536" y="12200098"/>
                </a:lnTo>
                <a:lnTo>
                  <a:pt x="0" y="122000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7077643"/>
            <a:ext cx="5071295" cy="4361314"/>
          </a:xfrm>
          <a:custGeom>
            <a:avLst/>
            <a:gdLst/>
            <a:ahLst/>
            <a:cxnLst/>
            <a:rect r="r" b="b" t="t" l="l"/>
            <a:pathLst>
              <a:path h="4361314" w="5071295">
                <a:moveTo>
                  <a:pt x="0" y="0"/>
                </a:moveTo>
                <a:lnTo>
                  <a:pt x="5071295" y="0"/>
                </a:lnTo>
                <a:lnTo>
                  <a:pt x="5071295" y="4361314"/>
                </a:lnTo>
                <a:lnTo>
                  <a:pt x="0" y="4361314"/>
                </a:lnTo>
                <a:lnTo>
                  <a:pt x="0" y="0"/>
                </a:lnTo>
                <a:close/>
              </a:path>
            </a:pathLst>
          </a:custGeom>
          <a:blipFill>
            <a:blip r:embed="rId4"/>
            <a:stretch>
              <a:fillRect l="0" t="0" r="0" b="0"/>
            </a:stretch>
          </a:blipFill>
        </p:spPr>
      </p:sp>
      <p:sp>
        <p:nvSpPr>
          <p:cNvPr name="Freeform 4" id="4"/>
          <p:cNvSpPr/>
          <p:nvPr/>
        </p:nvSpPr>
        <p:spPr>
          <a:xfrm flipH="false" flipV="false" rot="10175541">
            <a:off x="13492772" y="-2560659"/>
            <a:ext cx="3580073" cy="7782767"/>
          </a:xfrm>
          <a:custGeom>
            <a:avLst/>
            <a:gdLst/>
            <a:ahLst/>
            <a:cxnLst/>
            <a:rect r="r" b="b" t="t" l="l"/>
            <a:pathLst>
              <a:path h="7782767" w="3580073">
                <a:moveTo>
                  <a:pt x="0" y="0"/>
                </a:moveTo>
                <a:lnTo>
                  <a:pt x="3580073" y="0"/>
                </a:lnTo>
                <a:lnTo>
                  <a:pt x="3580073" y="7782767"/>
                </a:lnTo>
                <a:lnTo>
                  <a:pt x="0" y="7782767"/>
                </a:lnTo>
                <a:lnTo>
                  <a:pt x="0" y="0"/>
                </a:lnTo>
                <a:close/>
              </a:path>
            </a:pathLst>
          </a:custGeom>
          <a:blipFill>
            <a:blip r:embed="rId5"/>
            <a:stretch>
              <a:fillRect l="0" t="0" r="0" b="0"/>
            </a:stretch>
          </a:blipFill>
        </p:spPr>
      </p:sp>
      <p:sp>
        <p:nvSpPr>
          <p:cNvPr name="TextBox 5" id="5"/>
          <p:cNvSpPr txBox="true"/>
          <p:nvPr/>
        </p:nvSpPr>
        <p:spPr>
          <a:xfrm rot="0">
            <a:off x="5678583" y="3169848"/>
            <a:ext cx="6700957" cy="1250149"/>
          </a:xfrm>
          <a:prstGeom prst="rect">
            <a:avLst/>
          </a:prstGeom>
        </p:spPr>
        <p:txBody>
          <a:bodyPr anchor="t" rtlCol="false" tIns="0" lIns="0" bIns="0" rIns="0">
            <a:spAutoFit/>
          </a:bodyPr>
          <a:lstStyle/>
          <a:p>
            <a:pPr algn="ctr">
              <a:lnSpc>
                <a:spcPts val="4743"/>
              </a:lnSpc>
            </a:pPr>
            <a:r>
              <a:rPr lang="en-US" sz="5156">
                <a:solidFill>
                  <a:srgbClr val="03441E"/>
                </a:solidFill>
                <a:latin typeface="Bogart"/>
                <a:ea typeface="Bogart"/>
                <a:cs typeface="Bogart"/>
                <a:sym typeface="Bogart"/>
              </a:rPr>
              <a:t>Contexto y problemática</a:t>
            </a:r>
          </a:p>
        </p:txBody>
      </p:sp>
      <p:sp>
        <p:nvSpPr>
          <p:cNvPr name="TextBox 6" id="6"/>
          <p:cNvSpPr txBox="true"/>
          <p:nvPr/>
        </p:nvSpPr>
        <p:spPr>
          <a:xfrm rot="0">
            <a:off x="5588728" y="4727067"/>
            <a:ext cx="7110543" cy="2110979"/>
          </a:xfrm>
          <a:prstGeom prst="rect">
            <a:avLst/>
          </a:prstGeom>
        </p:spPr>
        <p:txBody>
          <a:bodyPr anchor="t" rtlCol="false" tIns="0" lIns="0" bIns="0" rIns="0">
            <a:spAutoFit/>
          </a:bodyPr>
          <a:lstStyle/>
          <a:p>
            <a:pPr algn="ctr">
              <a:lnSpc>
                <a:spcPts val="2821"/>
              </a:lnSpc>
            </a:pPr>
            <a:r>
              <a:rPr lang="en-US" sz="2015">
                <a:solidFill>
                  <a:srgbClr val="03441E"/>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CE8E6"/>
        </a:solidFill>
      </p:bgPr>
    </p:bg>
    <p:spTree>
      <p:nvGrpSpPr>
        <p:cNvPr id="1" name=""/>
        <p:cNvGrpSpPr/>
        <p:nvPr/>
      </p:nvGrpSpPr>
      <p:grpSpPr>
        <a:xfrm>
          <a:off x="0" y="0"/>
          <a:ext cx="0" cy="0"/>
          <a:chOff x="0" y="0"/>
          <a:chExt cx="0" cy="0"/>
        </a:xfrm>
      </p:grpSpPr>
      <p:sp>
        <p:nvSpPr>
          <p:cNvPr name="Freeform 2" id="2"/>
          <p:cNvSpPr/>
          <p:nvPr/>
        </p:nvSpPr>
        <p:spPr>
          <a:xfrm flipH="false" flipV="false" rot="-4197556">
            <a:off x="-2704932" y="1014990"/>
            <a:ext cx="10181536" cy="12200098"/>
          </a:xfrm>
          <a:custGeom>
            <a:avLst/>
            <a:gdLst/>
            <a:ahLst/>
            <a:cxnLst/>
            <a:rect r="r" b="b" t="t" l="l"/>
            <a:pathLst>
              <a:path h="12200098" w="10181536">
                <a:moveTo>
                  <a:pt x="0" y="0"/>
                </a:moveTo>
                <a:lnTo>
                  <a:pt x="10181537" y="0"/>
                </a:lnTo>
                <a:lnTo>
                  <a:pt x="10181537" y="12200098"/>
                </a:lnTo>
                <a:lnTo>
                  <a:pt x="0" y="122000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9144000" y="-1256970"/>
            <a:ext cx="10973068" cy="10515270"/>
            <a:chOff x="0" y="0"/>
            <a:chExt cx="6334760" cy="6070473"/>
          </a:xfrm>
        </p:grpSpPr>
        <p:sp>
          <p:nvSpPr>
            <p:cNvPr name="Freeform 4" id="4"/>
            <p:cNvSpPr/>
            <p:nvPr/>
          </p:nvSpPr>
          <p:spPr>
            <a:xfrm flipH="false" flipV="false" rot="0">
              <a:off x="-81534" y="-15367"/>
              <a:ext cx="6419342" cy="6097397"/>
            </a:xfrm>
            <a:custGeom>
              <a:avLst/>
              <a:gdLst/>
              <a:ahLst/>
              <a:cxnLst/>
              <a:rect r="r" b="b" t="t" l="l"/>
              <a:pathLst>
                <a:path h="6097397" w="6419342">
                  <a:moveTo>
                    <a:pt x="6416294" y="6069076"/>
                  </a:moveTo>
                  <a:cubicBezTo>
                    <a:pt x="6148324" y="6097397"/>
                    <a:pt x="5911723" y="6084316"/>
                    <a:pt x="5641340" y="6070346"/>
                  </a:cubicBezTo>
                  <a:cubicBezTo>
                    <a:pt x="4147947" y="6093968"/>
                    <a:pt x="2247011" y="6076442"/>
                    <a:pt x="664845" y="6074029"/>
                  </a:cubicBezTo>
                  <a:cubicBezTo>
                    <a:pt x="603504" y="6095620"/>
                    <a:pt x="627380" y="6024499"/>
                    <a:pt x="607695" y="5996559"/>
                  </a:cubicBezTo>
                  <a:cubicBezTo>
                    <a:pt x="553974" y="5947410"/>
                    <a:pt x="508254" y="5901309"/>
                    <a:pt x="485267" y="5839079"/>
                  </a:cubicBezTo>
                  <a:cubicBezTo>
                    <a:pt x="528955" y="5542915"/>
                    <a:pt x="592582" y="5645531"/>
                    <a:pt x="517398" y="5450840"/>
                  </a:cubicBezTo>
                  <a:cubicBezTo>
                    <a:pt x="568198" y="5359908"/>
                    <a:pt x="531114" y="5239004"/>
                    <a:pt x="477012" y="5195189"/>
                  </a:cubicBezTo>
                  <a:cubicBezTo>
                    <a:pt x="425069" y="5033772"/>
                    <a:pt x="465709" y="5138420"/>
                    <a:pt x="406654" y="5050028"/>
                  </a:cubicBezTo>
                  <a:cubicBezTo>
                    <a:pt x="328803" y="5023231"/>
                    <a:pt x="417068" y="4987798"/>
                    <a:pt x="381381" y="4967859"/>
                  </a:cubicBezTo>
                  <a:cubicBezTo>
                    <a:pt x="304673" y="4821682"/>
                    <a:pt x="247015" y="4761230"/>
                    <a:pt x="165481" y="4662043"/>
                  </a:cubicBezTo>
                  <a:cubicBezTo>
                    <a:pt x="113284" y="4629785"/>
                    <a:pt x="171831" y="4588510"/>
                    <a:pt x="146304" y="4566159"/>
                  </a:cubicBezTo>
                  <a:cubicBezTo>
                    <a:pt x="0" y="4473449"/>
                    <a:pt x="151130" y="4495928"/>
                    <a:pt x="124587" y="4430777"/>
                  </a:cubicBezTo>
                  <a:cubicBezTo>
                    <a:pt x="75057" y="4336035"/>
                    <a:pt x="143510" y="4247008"/>
                    <a:pt x="181229" y="4188461"/>
                  </a:cubicBezTo>
                  <a:cubicBezTo>
                    <a:pt x="287655" y="4070351"/>
                    <a:pt x="377952" y="3877184"/>
                    <a:pt x="353441" y="3840989"/>
                  </a:cubicBezTo>
                  <a:cubicBezTo>
                    <a:pt x="356489" y="3775456"/>
                    <a:pt x="444246" y="3738373"/>
                    <a:pt x="416433" y="3670300"/>
                  </a:cubicBezTo>
                  <a:cubicBezTo>
                    <a:pt x="440817" y="3625850"/>
                    <a:pt x="489839" y="3551429"/>
                    <a:pt x="543814" y="3502153"/>
                  </a:cubicBezTo>
                  <a:cubicBezTo>
                    <a:pt x="550926" y="3320289"/>
                    <a:pt x="585851" y="3252979"/>
                    <a:pt x="608838" y="3158745"/>
                  </a:cubicBezTo>
                  <a:cubicBezTo>
                    <a:pt x="658495" y="3074798"/>
                    <a:pt x="674497" y="2991612"/>
                    <a:pt x="723392" y="2921128"/>
                  </a:cubicBezTo>
                  <a:cubicBezTo>
                    <a:pt x="674116" y="2844928"/>
                    <a:pt x="740918" y="2833752"/>
                    <a:pt x="718820" y="2801240"/>
                  </a:cubicBezTo>
                  <a:cubicBezTo>
                    <a:pt x="815848" y="2672843"/>
                    <a:pt x="786130" y="2438528"/>
                    <a:pt x="764667" y="2299844"/>
                  </a:cubicBezTo>
                  <a:cubicBezTo>
                    <a:pt x="732028" y="2202054"/>
                    <a:pt x="705866" y="2152651"/>
                    <a:pt x="634111" y="2110741"/>
                  </a:cubicBezTo>
                  <a:cubicBezTo>
                    <a:pt x="649732" y="2057401"/>
                    <a:pt x="597154" y="2011300"/>
                    <a:pt x="581025" y="2017523"/>
                  </a:cubicBezTo>
                  <a:cubicBezTo>
                    <a:pt x="590423" y="1912494"/>
                    <a:pt x="540766" y="1883157"/>
                    <a:pt x="528701" y="1841882"/>
                  </a:cubicBezTo>
                  <a:cubicBezTo>
                    <a:pt x="469265" y="1788669"/>
                    <a:pt x="606679" y="1780922"/>
                    <a:pt x="532130" y="1711834"/>
                  </a:cubicBezTo>
                  <a:cubicBezTo>
                    <a:pt x="553466" y="1610107"/>
                    <a:pt x="556133" y="1557910"/>
                    <a:pt x="535813" y="1513079"/>
                  </a:cubicBezTo>
                  <a:cubicBezTo>
                    <a:pt x="520319" y="1475868"/>
                    <a:pt x="599948" y="1400811"/>
                    <a:pt x="571500" y="1407034"/>
                  </a:cubicBezTo>
                  <a:cubicBezTo>
                    <a:pt x="572770" y="1350646"/>
                    <a:pt x="535686" y="1326770"/>
                    <a:pt x="514858" y="1309879"/>
                  </a:cubicBezTo>
                  <a:cubicBezTo>
                    <a:pt x="524383" y="1286638"/>
                    <a:pt x="584200" y="1243331"/>
                    <a:pt x="590931" y="1230250"/>
                  </a:cubicBezTo>
                  <a:cubicBezTo>
                    <a:pt x="598170" y="1172465"/>
                    <a:pt x="524383" y="1159638"/>
                    <a:pt x="579374" y="1100329"/>
                  </a:cubicBezTo>
                  <a:cubicBezTo>
                    <a:pt x="541274" y="1030098"/>
                    <a:pt x="511175" y="1020700"/>
                    <a:pt x="524002" y="969646"/>
                  </a:cubicBezTo>
                  <a:cubicBezTo>
                    <a:pt x="416687" y="569088"/>
                    <a:pt x="523367" y="697993"/>
                    <a:pt x="565404" y="482982"/>
                  </a:cubicBezTo>
                  <a:cubicBezTo>
                    <a:pt x="622173" y="322581"/>
                    <a:pt x="547878" y="357379"/>
                    <a:pt x="532384" y="246889"/>
                  </a:cubicBezTo>
                  <a:cubicBezTo>
                    <a:pt x="553847" y="33401"/>
                    <a:pt x="456946" y="66675"/>
                    <a:pt x="585724" y="15367"/>
                  </a:cubicBezTo>
                  <a:cubicBezTo>
                    <a:pt x="2395220" y="33909"/>
                    <a:pt x="4303522" y="28194"/>
                    <a:pt x="6029960" y="17907"/>
                  </a:cubicBezTo>
                  <a:cubicBezTo>
                    <a:pt x="6192774" y="46482"/>
                    <a:pt x="6395974" y="0"/>
                    <a:pt x="6407531" y="36449"/>
                  </a:cubicBezTo>
                  <a:cubicBezTo>
                    <a:pt x="6414389" y="215011"/>
                    <a:pt x="6407023" y="413004"/>
                    <a:pt x="6406896" y="626110"/>
                  </a:cubicBezTo>
                  <a:cubicBezTo>
                    <a:pt x="6405626" y="1658239"/>
                    <a:pt x="6416421" y="2760345"/>
                    <a:pt x="6407785" y="3752723"/>
                  </a:cubicBezTo>
                  <a:cubicBezTo>
                    <a:pt x="6419342" y="4584446"/>
                    <a:pt x="6397371" y="5281041"/>
                    <a:pt x="6416294" y="6069076"/>
                  </a:cubicBezTo>
                  <a:close/>
                </a:path>
              </a:pathLst>
            </a:custGeom>
            <a:blipFill>
              <a:blip r:embed="rId4"/>
              <a:stretch>
                <a:fillRect l="0" t="-55579" r="0" b="-1047"/>
              </a:stretch>
            </a:blipFill>
          </p:spPr>
        </p:sp>
      </p:grpSp>
      <p:sp>
        <p:nvSpPr>
          <p:cNvPr name="Freeform 5" id="5"/>
          <p:cNvSpPr/>
          <p:nvPr/>
        </p:nvSpPr>
        <p:spPr>
          <a:xfrm flipH="true" flipV="false" rot="2865213">
            <a:off x="-1058281" y="2086049"/>
            <a:ext cx="3061899" cy="5245223"/>
          </a:xfrm>
          <a:custGeom>
            <a:avLst/>
            <a:gdLst/>
            <a:ahLst/>
            <a:cxnLst/>
            <a:rect r="r" b="b" t="t" l="l"/>
            <a:pathLst>
              <a:path h="5245223" w="3061899">
                <a:moveTo>
                  <a:pt x="3061899" y="0"/>
                </a:moveTo>
                <a:lnTo>
                  <a:pt x="0" y="0"/>
                </a:lnTo>
                <a:lnTo>
                  <a:pt x="0" y="5245224"/>
                </a:lnTo>
                <a:lnTo>
                  <a:pt x="3061899" y="5245224"/>
                </a:lnTo>
                <a:lnTo>
                  <a:pt x="3061899" y="0"/>
                </a:lnTo>
                <a:close/>
              </a:path>
            </a:pathLst>
          </a:custGeom>
          <a:blipFill>
            <a:blip r:embed="rId5"/>
            <a:stretch>
              <a:fillRect l="0" t="0" r="0" b="0"/>
            </a:stretch>
          </a:blipFill>
        </p:spPr>
      </p:sp>
      <p:sp>
        <p:nvSpPr>
          <p:cNvPr name="TextBox 6" id="6"/>
          <p:cNvSpPr txBox="true"/>
          <p:nvPr/>
        </p:nvSpPr>
        <p:spPr>
          <a:xfrm rot="0">
            <a:off x="833870" y="772390"/>
            <a:ext cx="8832368" cy="1250095"/>
          </a:xfrm>
          <a:prstGeom prst="rect">
            <a:avLst/>
          </a:prstGeom>
        </p:spPr>
        <p:txBody>
          <a:bodyPr anchor="t" rtlCol="false" tIns="0" lIns="0" bIns="0" rIns="0">
            <a:spAutoFit/>
          </a:bodyPr>
          <a:lstStyle/>
          <a:p>
            <a:pPr algn="l">
              <a:lnSpc>
                <a:spcPts val="4743"/>
              </a:lnSpc>
            </a:pPr>
            <a:r>
              <a:rPr lang="en-US" sz="5156">
                <a:solidFill>
                  <a:srgbClr val="03441E"/>
                </a:solidFill>
                <a:latin typeface="Bogart"/>
                <a:ea typeface="Bogart"/>
                <a:cs typeface="Bogart"/>
                <a:sym typeface="Bogart"/>
              </a:rPr>
              <a:t>Objetivos del proyecto (General y Especifica)</a:t>
            </a:r>
          </a:p>
        </p:txBody>
      </p:sp>
      <p:sp>
        <p:nvSpPr>
          <p:cNvPr name="TextBox 7" id="7"/>
          <p:cNvSpPr txBox="true"/>
          <p:nvPr/>
        </p:nvSpPr>
        <p:spPr>
          <a:xfrm rot="0">
            <a:off x="1028700" y="5950969"/>
            <a:ext cx="5279889" cy="2815829"/>
          </a:xfrm>
          <a:prstGeom prst="rect">
            <a:avLst/>
          </a:prstGeom>
        </p:spPr>
        <p:txBody>
          <a:bodyPr anchor="t" rtlCol="false" tIns="0" lIns="0" bIns="0" rIns="0">
            <a:spAutoFit/>
          </a:bodyPr>
          <a:lstStyle/>
          <a:p>
            <a:pPr algn="l">
              <a:lnSpc>
                <a:spcPts val="2821"/>
              </a:lnSpc>
            </a:pPr>
            <a:r>
              <a:rPr lang="en-US" sz="2015">
                <a:solidFill>
                  <a:srgbClr val="03441E"/>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CE8E6"/>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27161" y="5493832"/>
            <a:ext cx="18815161" cy="6776832"/>
            <a:chOff x="0" y="0"/>
            <a:chExt cx="6345428" cy="2285492"/>
          </a:xfrm>
        </p:grpSpPr>
        <p:sp>
          <p:nvSpPr>
            <p:cNvPr name="Freeform 3" id="3"/>
            <p:cNvSpPr/>
            <p:nvPr/>
          </p:nvSpPr>
          <p:spPr>
            <a:xfrm flipH="false" flipV="false" rot="0">
              <a:off x="-54483" y="-87503"/>
              <a:ext cx="6411977" cy="2581783"/>
            </a:xfrm>
            <a:custGeom>
              <a:avLst/>
              <a:gdLst/>
              <a:ahLst/>
              <a:cxnLst/>
              <a:rect r="r" b="b" t="t" l="l"/>
              <a:pathLst>
                <a:path h="2581783" w="6411977">
                  <a:moveTo>
                    <a:pt x="6399911" y="2197227"/>
                  </a:moveTo>
                  <a:cubicBezTo>
                    <a:pt x="6331839" y="2215642"/>
                    <a:pt x="6244717" y="2207641"/>
                    <a:pt x="6155436" y="2203577"/>
                  </a:cubicBezTo>
                  <a:cubicBezTo>
                    <a:pt x="5884037" y="2186178"/>
                    <a:pt x="5661660" y="2208911"/>
                    <a:pt x="5371846" y="2169287"/>
                  </a:cubicBezTo>
                  <a:cubicBezTo>
                    <a:pt x="4972431" y="2204593"/>
                    <a:pt x="4613275" y="2199259"/>
                    <a:pt x="4214495" y="2210562"/>
                  </a:cubicBezTo>
                  <a:cubicBezTo>
                    <a:pt x="4014978" y="2221992"/>
                    <a:pt x="3956177" y="2136140"/>
                    <a:pt x="3558794" y="2217801"/>
                  </a:cubicBezTo>
                  <a:cubicBezTo>
                    <a:pt x="3310636" y="2126996"/>
                    <a:pt x="3087751" y="2212721"/>
                    <a:pt x="2829941" y="2193036"/>
                  </a:cubicBezTo>
                  <a:cubicBezTo>
                    <a:pt x="2677668" y="2210308"/>
                    <a:pt x="2538857" y="2203831"/>
                    <a:pt x="2377186" y="2207895"/>
                  </a:cubicBezTo>
                  <a:cubicBezTo>
                    <a:pt x="2302383" y="2219833"/>
                    <a:pt x="2170176" y="2256917"/>
                    <a:pt x="2080133" y="2239264"/>
                  </a:cubicBezTo>
                  <a:cubicBezTo>
                    <a:pt x="1715897" y="2256409"/>
                    <a:pt x="1331087" y="2256790"/>
                    <a:pt x="998220" y="2306828"/>
                  </a:cubicBezTo>
                  <a:cubicBezTo>
                    <a:pt x="692785" y="2249551"/>
                    <a:pt x="470281" y="2381758"/>
                    <a:pt x="119380" y="2371598"/>
                  </a:cubicBezTo>
                  <a:cubicBezTo>
                    <a:pt x="20574" y="2359660"/>
                    <a:pt x="70612" y="2581783"/>
                    <a:pt x="54483" y="348361"/>
                  </a:cubicBezTo>
                  <a:cubicBezTo>
                    <a:pt x="68453" y="0"/>
                    <a:pt x="0" y="119507"/>
                    <a:pt x="411607" y="132334"/>
                  </a:cubicBezTo>
                  <a:cubicBezTo>
                    <a:pt x="507873" y="151003"/>
                    <a:pt x="591947" y="108077"/>
                    <a:pt x="678434" y="155575"/>
                  </a:cubicBezTo>
                  <a:cubicBezTo>
                    <a:pt x="738886" y="181991"/>
                    <a:pt x="827405" y="54864"/>
                    <a:pt x="1009015" y="107950"/>
                  </a:cubicBezTo>
                  <a:cubicBezTo>
                    <a:pt x="1098550" y="111379"/>
                    <a:pt x="1139317" y="61468"/>
                    <a:pt x="1425829" y="110617"/>
                  </a:cubicBezTo>
                  <a:cubicBezTo>
                    <a:pt x="1505458" y="111506"/>
                    <a:pt x="1571879" y="70866"/>
                    <a:pt x="1641983" y="95250"/>
                  </a:cubicBezTo>
                  <a:cubicBezTo>
                    <a:pt x="1673733" y="89408"/>
                    <a:pt x="1720215" y="145288"/>
                    <a:pt x="1774571" y="109093"/>
                  </a:cubicBezTo>
                  <a:cubicBezTo>
                    <a:pt x="1942338" y="133223"/>
                    <a:pt x="2066163" y="101600"/>
                    <a:pt x="2275586" y="155321"/>
                  </a:cubicBezTo>
                  <a:cubicBezTo>
                    <a:pt x="2393696" y="211074"/>
                    <a:pt x="2494661" y="101219"/>
                    <a:pt x="2795143" y="184404"/>
                  </a:cubicBezTo>
                  <a:cubicBezTo>
                    <a:pt x="2899791" y="198882"/>
                    <a:pt x="3045079" y="237363"/>
                    <a:pt x="3161157" y="187071"/>
                  </a:cubicBezTo>
                  <a:cubicBezTo>
                    <a:pt x="3211195" y="255143"/>
                    <a:pt x="3265297" y="224536"/>
                    <a:pt x="3413633" y="272542"/>
                  </a:cubicBezTo>
                  <a:cubicBezTo>
                    <a:pt x="3494913" y="307594"/>
                    <a:pt x="3561461" y="232664"/>
                    <a:pt x="3652139" y="243586"/>
                  </a:cubicBezTo>
                  <a:cubicBezTo>
                    <a:pt x="3712337" y="226695"/>
                    <a:pt x="3773932" y="283591"/>
                    <a:pt x="3949065" y="243459"/>
                  </a:cubicBezTo>
                  <a:cubicBezTo>
                    <a:pt x="4052316" y="247904"/>
                    <a:pt x="4139311" y="290449"/>
                    <a:pt x="4235196" y="339344"/>
                  </a:cubicBezTo>
                  <a:cubicBezTo>
                    <a:pt x="4291076" y="335788"/>
                    <a:pt x="4360291" y="290068"/>
                    <a:pt x="4426585" y="315214"/>
                  </a:cubicBezTo>
                  <a:cubicBezTo>
                    <a:pt x="4499610" y="318389"/>
                    <a:pt x="4585843" y="294132"/>
                    <a:pt x="4635754" y="360553"/>
                  </a:cubicBezTo>
                  <a:cubicBezTo>
                    <a:pt x="4666742" y="373380"/>
                    <a:pt x="4697603" y="336296"/>
                    <a:pt x="4739132" y="353314"/>
                  </a:cubicBezTo>
                  <a:cubicBezTo>
                    <a:pt x="4815840" y="361696"/>
                    <a:pt x="4900168" y="366776"/>
                    <a:pt x="4991735" y="359664"/>
                  </a:cubicBezTo>
                  <a:cubicBezTo>
                    <a:pt x="5029835" y="351282"/>
                    <a:pt x="5051933" y="315341"/>
                    <a:pt x="5124196" y="342011"/>
                  </a:cubicBezTo>
                  <a:cubicBezTo>
                    <a:pt x="5283200" y="334772"/>
                    <a:pt x="5339588" y="459994"/>
                    <a:pt x="5596636" y="389382"/>
                  </a:cubicBezTo>
                  <a:cubicBezTo>
                    <a:pt x="5624703" y="363601"/>
                    <a:pt x="5665216" y="381635"/>
                    <a:pt x="5715889" y="398272"/>
                  </a:cubicBezTo>
                  <a:cubicBezTo>
                    <a:pt x="5840603" y="427990"/>
                    <a:pt x="5940806" y="434467"/>
                    <a:pt x="6083555" y="449072"/>
                  </a:cubicBezTo>
                  <a:cubicBezTo>
                    <a:pt x="6133212" y="425323"/>
                    <a:pt x="6181599" y="381381"/>
                    <a:pt x="6295645" y="455549"/>
                  </a:cubicBezTo>
                  <a:cubicBezTo>
                    <a:pt x="6411977" y="494919"/>
                    <a:pt x="6407659" y="303276"/>
                    <a:pt x="6388482" y="1709166"/>
                  </a:cubicBezTo>
                  <a:cubicBezTo>
                    <a:pt x="6410960" y="1864233"/>
                    <a:pt x="6378321" y="2031492"/>
                    <a:pt x="6399911" y="2197227"/>
                  </a:cubicBezTo>
                  <a:close/>
                </a:path>
              </a:pathLst>
            </a:custGeom>
            <a:blipFill>
              <a:blip r:embed="rId2"/>
              <a:stretch>
                <a:fillRect l="0" t="-42660" r="0" b="-42660"/>
              </a:stretch>
            </a:blipFill>
          </p:spPr>
        </p:sp>
      </p:grpSp>
      <p:sp>
        <p:nvSpPr>
          <p:cNvPr name="Freeform 4" id="4"/>
          <p:cNvSpPr/>
          <p:nvPr/>
        </p:nvSpPr>
        <p:spPr>
          <a:xfrm flipH="false" flipV="false" rot="-1507997">
            <a:off x="15561245" y="-245276"/>
            <a:ext cx="2647848" cy="4114800"/>
          </a:xfrm>
          <a:custGeom>
            <a:avLst/>
            <a:gdLst/>
            <a:ahLst/>
            <a:cxnLst/>
            <a:rect r="r" b="b" t="t" l="l"/>
            <a:pathLst>
              <a:path h="4114800" w="2647848">
                <a:moveTo>
                  <a:pt x="0" y="0"/>
                </a:moveTo>
                <a:lnTo>
                  <a:pt x="2647848" y="0"/>
                </a:lnTo>
                <a:lnTo>
                  <a:pt x="264784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1162050"/>
            <a:ext cx="7695780" cy="650047"/>
          </a:xfrm>
          <a:prstGeom prst="rect">
            <a:avLst/>
          </a:prstGeom>
        </p:spPr>
        <p:txBody>
          <a:bodyPr anchor="t" rtlCol="false" tIns="0" lIns="0" bIns="0" rIns="0">
            <a:spAutoFit/>
          </a:bodyPr>
          <a:lstStyle/>
          <a:p>
            <a:pPr algn="l">
              <a:lnSpc>
                <a:spcPts val="4743"/>
              </a:lnSpc>
            </a:pPr>
            <a:r>
              <a:rPr lang="en-US" sz="5156">
                <a:solidFill>
                  <a:srgbClr val="03441E"/>
                </a:solidFill>
                <a:latin typeface="Bogart"/>
                <a:ea typeface="Bogart"/>
                <a:cs typeface="Bogart"/>
                <a:sym typeface="Bogart"/>
              </a:rPr>
              <a:t>Solución propuesta</a:t>
            </a:r>
          </a:p>
        </p:txBody>
      </p:sp>
      <p:sp>
        <p:nvSpPr>
          <p:cNvPr name="TextBox 6" id="6"/>
          <p:cNvSpPr txBox="true"/>
          <p:nvPr/>
        </p:nvSpPr>
        <p:spPr>
          <a:xfrm rot="0">
            <a:off x="1028700" y="2373539"/>
            <a:ext cx="7206127" cy="2110979"/>
          </a:xfrm>
          <a:prstGeom prst="rect">
            <a:avLst/>
          </a:prstGeom>
        </p:spPr>
        <p:txBody>
          <a:bodyPr anchor="t" rtlCol="false" tIns="0" lIns="0" bIns="0" rIns="0">
            <a:spAutoFit/>
          </a:bodyPr>
          <a:lstStyle/>
          <a:p>
            <a:pPr algn="l">
              <a:lnSpc>
                <a:spcPts val="2821"/>
              </a:lnSpc>
            </a:pPr>
            <a:r>
              <a:rPr lang="en-US" sz="2015">
                <a:solidFill>
                  <a:srgbClr val="03441E"/>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name="TextBox 7" id="7"/>
          <p:cNvSpPr txBox="true"/>
          <p:nvPr/>
        </p:nvSpPr>
        <p:spPr>
          <a:xfrm rot="0">
            <a:off x="9144000" y="2373539"/>
            <a:ext cx="7206127" cy="2110979"/>
          </a:xfrm>
          <a:prstGeom prst="rect">
            <a:avLst/>
          </a:prstGeom>
        </p:spPr>
        <p:txBody>
          <a:bodyPr anchor="t" rtlCol="false" tIns="0" lIns="0" bIns="0" rIns="0">
            <a:spAutoFit/>
          </a:bodyPr>
          <a:lstStyle/>
          <a:p>
            <a:pPr algn="l">
              <a:lnSpc>
                <a:spcPts val="2821"/>
              </a:lnSpc>
            </a:pPr>
            <a:r>
              <a:rPr lang="en-US" sz="2015">
                <a:solidFill>
                  <a:srgbClr val="03441E"/>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CE8E6"/>
        </a:solidFill>
      </p:bgPr>
    </p:bg>
    <p:spTree>
      <p:nvGrpSpPr>
        <p:cNvPr id="1" name=""/>
        <p:cNvGrpSpPr/>
        <p:nvPr/>
      </p:nvGrpSpPr>
      <p:grpSpPr>
        <a:xfrm>
          <a:off x="0" y="0"/>
          <a:ext cx="0" cy="0"/>
          <a:chOff x="0" y="0"/>
          <a:chExt cx="0" cy="0"/>
        </a:xfrm>
      </p:grpSpPr>
      <p:sp>
        <p:nvSpPr>
          <p:cNvPr name="Freeform 2" id="2"/>
          <p:cNvSpPr/>
          <p:nvPr/>
        </p:nvSpPr>
        <p:spPr>
          <a:xfrm flipH="false" flipV="false" rot="-4197556">
            <a:off x="-4062068" y="-717018"/>
            <a:ext cx="10181536" cy="12200098"/>
          </a:xfrm>
          <a:custGeom>
            <a:avLst/>
            <a:gdLst/>
            <a:ahLst/>
            <a:cxnLst/>
            <a:rect r="r" b="b" t="t" l="l"/>
            <a:pathLst>
              <a:path h="12200098" w="10181536">
                <a:moveTo>
                  <a:pt x="0" y="0"/>
                </a:moveTo>
                <a:lnTo>
                  <a:pt x="10181536" y="0"/>
                </a:lnTo>
                <a:lnTo>
                  <a:pt x="10181536" y="12200098"/>
                </a:lnTo>
                <a:lnTo>
                  <a:pt x="0" y="122000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0" y="4810432"/>
            <a:ext cx="6145345" cy="5476568"/>
            <a:chOff x="0" y="0"/>
            <a:chExt cx="7125437" cy="6350000"/>
          </a:xfrm>
        </p:grpSpPr>
        <p:sp>
          <p:nvSpPr>
            <p:cNvPr name="Freeform 4" id="4"/>
            <p:cNvSpPr/>
            <p:nvPr/>
          </p:nvSpPr>
          <p:spPr>
            <a:xfrm flipH="false" flipV="false" rot="0">
              <a:off x="-15977" y="0"/>
              <a:ext cx="7176071" cy="6364542"/>
            </a:xfrm>
            <a:custGeom>
              <a:avLst/>
              <a:gdLst/>
              <a:ahLst/>
              <a:cxnLst/>
              <a:rect r="r" b="b" t="t" l="l"/>
              <a:pathLst>
                <a:path h="6364542" w="7176071">
                  <a:moveTo>
                    <a:pt x="2178114" y="5997867"/>
                  </a:moveTo>
                  <a:cubicBezTo>
                    <a:pt x="1464310" y="5532577"/>
                    <a:pt x="839496" y="4931283"/>
                    <a:pt x="347180" y="4235831"/>
                  </a:cubicBezTo>
                  <a:cubicBezTo>
                    <a:pt x="195009" y="4020871"/>
                    <a:pt x="51664" y="3786899"/>
                    <a:pt x="21997" y="3525190"/>
                  </a:cubicBezTo>
                  <a:cubicBezTo>
                    <a:pt x="0" y="3331134"/>
                    <a:pt x="42291" y="3136176"/>
                    <a:pt x="84341" y="2945460"/>
                  </a:cubicBezTo>
                  <a:cubicBezTo>
                    <a:pt x="202426" y="2409825"/>
                    <a:pt x="320498" y="1874190"/>
                    <a:pt x="438582" y="1338555"/>
                  </a:cubicBezTo>
                  <a:cubicBezTo>
                    <a:pt x="1037578" y="1794993"/>
                    <a:pt x="1657147" y="2316861"/>
                    <a:pt x="2102333" y="2924264"/>
                  </a:cubicBezTo>
                  <a:cubicBezTo>
                    <a:pt x="2295119" y="2394966"/>
                    <a:pt x="2487905" y="1865668"/>
                    <a:pt x="2680678" y="1336370"/>
                  </a:cubicBezTo>
                  <a:cubicBezTo>
                    <a:pt x="2955989" y="890905"/>
                    <a:pt x="3231300" y="445453"/>
                    <a:pt x="3506610" y="0"/>
                  </a:cubicBezTo>
                  <a:cubicBezTo>
                    <a:pt x="4142918" y="856386"/>
                    <a:pt x="4643527" y="1938922"/>
                    <a:pt x="4975556" y="2952852"/>
                  </a:cubicBezTo>
                  <a:cubicBezTo>
                    <a:pt x="5164392" y="2193252"/>
                    <a:pt x="5579733" y="1392453"/>
                    <a:pt x="6102897" y="810273"/>
                  </a:cubicBezTo>
                  <a:cubicBezTo>
                    <a:pt x="6544234" y="1874964"/>
                    <a:pt x="6920078" y="3018320"/>
                    <a:pt x="7099580" y="4156799"/>
                  </a:cubicBezTo>
                  <a:cubicBezTo>
                    <a:pt x="7142416" y="4428477"/>
                    <a:pt x="7176072" y="4715358"/>
                    <a:pt x="7075741" y="4971440"/>
                  </a:cubicBezTo>
                  <a:cubicBezTo>
                    <a:pt x="6964096" y="5256390"/>
                    <a:pt x="6704380" y="5455755"/>
                    <a:pt x="6437884" y="5606212"/>
                  </a:cubicBezTo>
                  <a:cubicBezTo>
                    <a:pt x="5573878" y="6094006"/>
                    <a:pt x="4556291" y="6210300"/>
                    <a:pt x="3569856" y="6316904"/>
                  </a:cubicBezTo>
                  <a:cubicBezTo>
                    <a:pt x="3349460" y="6340729"/>
                    <a:pt x="3126855" y="6364542"/>
                    <a:pt x="2906662" y="6338989"/>
                  </a:cubicBezTo>
                  <a:cubicBezTo>
                    <a:pt x="2686457" y="6313437"/>
                    <a:pt x="2363826" y="6118923"/>
                    <a:pt x="2178114" y="5997867"/>
                  </a:cubicBezTo>
                  <a:close/>
                </a:path>
              </a:pathLst>
            </a:custGeom>
            <a:blipFill>
              <a:blip r:embed="rId4"/>
              <a:stretch>
                <a:fillRect l="0" t="-24807" r="0" b="-24807"/>
              </a:stretch>
            </a:blipFill>
          </p:spPr>
        </p:sp>
      </p:grpSp>
      <p:grpSp>
        <p:nvGrpSpPr>
          <p:cNvPr name="Group 5" id="5"/>
          <p:cNvGrpSpPr>
            <a:grpSpLocks noChangeAspect="true"/>
          </p:cNvGrpSpPr>
          <p:nvPr/>
        </p:nvGrpSpPr>
        <p:grpSpPr>
          <a:xfrm rot="0">
            <a:off x="73129" y="28575"/>
            <a:ext cx="6400979" cy="5246370"/>
            <a:chOff x="0" y="0"/>
            <a:chExt cx="6350000" cy="5204587"/>
          </a:xfrm>
        </p:grpSpPr>
        <p:sp>
          <p:nvSpPr>
            <p:cNvPr name="Freeform 6" id="6"/>
            <p:cNvSpPr/>
            <p:nvPr/>
          </p:nvSpPr>
          <p:spPr>
            <a:xfrm flipH="false" flipV="false" rot="0">
              <a:off x="-51181" y="0"/>
              <a:ext cx="6465189" cy="5363718"/>
            </a:xfrm>
            <a:custGeom>
              <a:avLst/>
              <a:gdLst/>
              <a:ahLst/>
              <a:cxnLst/>
              <a:rect r="r" b="b" t="t" l="l"/>
              <a:pathLst>
                <a:path h="5363718" w="6465189">
                  <a:moveTo>
                    <a:pt x="6394958" y="3198749"/>
                  </a:moveTo>
                  <a:cubicBezTo>
                    <a:pt x="6324854" y="3563493"/>
                    <a:pt x="5679313" y="3745992"/>
                    <a:pt x="4953254" y="3606292"/>
                  </a:cubicBezTo>
                  <a:cubicBezTo>
                    <a:pt x="4786884" y="3574288"/>
                    <a:pt x="4630674" y="3528060"/>
                    <a:pt x="4489577" y="3471545"/>
                  </a:cubicBezTo>
                  <a:cubicBezTo>
                    <a:pt x="4788916" y="4242943"/>
                    <a:pt x="4729988" y="4974082"/>
                    <a:pt x="4331589" y="5160645"/>
                  </a:cubicBezTo>
                  <a:cubicBezTo>
                    <a:pt x="3898011" y="5363718"/>
                    <a:pt x="3226562" y="4844923"/>
                    <a:pt x="2831846" y="4001897"/>
                  </a:cubicBezTo>
                  <a:cubicBezTo>
                    <a:pt x="2825877" y="3989197"/>
                    <a:pt x="2820035" y="3976370"/>
                    <a:pt x="2814193" y="3963670"/>
                  </a:cubicBezTo>
                  <a:cubicBezTo>
                    <a:pt x="2782062" y="4043045"/>
                    <a:pt x="2743073" y="4123055"/>
                    <a:pt x="2697353" y="4202303"/>
                  </a:cubicBezTo>
                  <a:cubicBezTo>
                    <a:pt x="2400173" y="4717034"/>
                    <a:pt x="1929511" y="5001768"/>
                    <a:pt x="1646047" y="4838065"/>
                  </a:cubicBezTo>
                  <a:cubicBezTo>
                    <a:pt x="1376172" y="4682236"/>
                    <a:pt x="1373505" y="4176014"/>
                    <a:pt x="1630426" y="3683635"/>
                  </a:cubicBezTo>
                  <a:cubicBezTo>
                    <a:pt x="812800" y="3746119"/>
                    <a:pt x="108712" y="3276219"/>
                    <a:pt x="54483" y="2629154"/>
                  </a:cubicBezTo>
                  <a:cubicBezTo>
                    <a:pt x="0" y="1978533"/>
                    <a:pt x="623316" y="1395095"/>
                    <a:pt x="1446657" y="1326134"/>
                  </a:cubicBezTo>
                  <a:cubicBezTo>
                    <a:pt x="1743710" y="1301242"/>
                    <a:pt x="2026285" y="1346708"/>
                    <a:pt x="2268601" y="1445641"/>
                  </a:cubicBezTo>
                  <a:cubicBezTo>
                    <a:pt x="2245360" y="1330452"/>
                    <a:pt x="2232787" y="1205992"/>
                    <a:pt x="2232787" y="1076198"/>
                  </a:cubicBezTo>
                  <a:cubicBezTo>
                    <a:pt x="2232787" y="481838"/>
                    <a:pt x="2498090" y="0"/>
                    <a:pt x="2825242" y="0"/>
                  </a:cubicBezTo>
                  <a:cubicBezTo>
                    <a:pt x="3152394" y="0"/>
                    <a:pt x="3417697" y="481838"/>
                    <a:pt x="3417697" y="1076198"/>
                  </a:cubicBezTo>
                  <a:cubicBezTo>
                    <a:pt x="3417697" y="1130808"/>
                    <a:pt x="3415411" y="1184402"/>
                    <a:pt x="3411093" y="1236853"/>
                  </a:cubicBezTo>
                  <a:cubicBezTo>
                    <a:pt x="3414014" y="1235456"/>
                    <a:pt x="3417062" y="1234059"/>
                    <a:pt x="3419983" y="1232662"/>
                  </a:cubicBezTo>
                  <a:cubicBezTo>
                    <a:pt x="4177919" y="877697"/>
                    <a:pt x="4946523" y="919226"/>
                    <a:pt x="5136769" y="1325245"/>
                  </a:cubicBezTo>
                  <a:cubicBezTo>
                    <a:pt x="5258435" y="1584960"/>
                    <a:pt x="5113909" y="1930908"/>
                    <a:pt x="4795647" y="2239391"/>
                  </a:cubicBezTo>
                  <a:cubicBezTo>
                    <a:pt x="4927346" y="2243201"/>
                    <a:pt x="5065649" y="2258187"/>
                    <a:pt x="5207127" y="2285365"/>
                  </a:cubicBezTo>
                  <a:cubicBezTo>
                    <a:pt x="5933440" y="2425065"/>
                    <a:pt x="6465189" y="2834005"/>
                    <a:pt x="6394958" y="3198749"/>
                  </a:cubicBezTo>
                  <a:close/>
                </a:path>
              </a:pathLst>
            </a:custGeom>
            <a:blipFill>
              <a:blip r:embed="rId5"/>
              <a:stretch>
                <a:fillRect l="-11510" t="0" r="-11510" b="0"/>
              </a:stretch>
            </a:blipFill>
          </p:spPr>
        </p:sp>
      </p:grpSp>
      <p:sp>
        <p:nvSpPr>
          <p:cNvPr name="Freeform 7" id="7"/>
          <p:cNvSpPr/>
          <p:nvPr/>
        </p:nvSpPr>
        <p:spPr>
          <a:xfrm flipH="false" flipV="false" rot="0">
            <a:off x="6400979" y="7663815"/>
            <a:ext cx="3770653" cy="4114800"/>
          </a:xfrm>
          <a:custGeom>
            <a:avLst/>
            <a:gdLst/>
            <a:ahLst/>
            <a:cxnLst/>
            <a:rect r="r" b="b" t="t" l="l"/>
            <a:pathLst>
              <a:path h="4114800" w="3770653">
                <a:moveTo>
                  <a:pt x="0" y="0"/>
                </a:moveTo>
                <a:lnTo>
                  <a:pt x="3770653" y="0"/>
                </a:lnTo>
                <a:lnTo>
                  <a:pt x="377065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9144000" y="1162050"/>
            <a:ext cx="7520433" cy="650047"/>
          </a:xfrm>
          <a:prstGeom prst="rect">
            <a:avLst/>
          </a:prstGeom>
        </p:spPr>
        <p:txBody>
          <a:bodyPr anchor="t" rtlCol="false" tIns="0" lIns="0" bIns="0" rIns="0">
            <a:spAutoFit/>
          </a:bodyPr>
          <a:lstStyle/>
          <a:p>
            <a:pPr algn="l">
              <a:lnSpc>
                <a:spcPts val="4743"/>
              </a:lnSpc>
            </a:pPr>
            <a:r>
              <a:rPr lang="en-US" sz="5156">
                <a:solidFill>
                  <a:srgbClr val="03441E"/>
                </a:solidFill>
                <a:latin typeface="Bogart"/>
                <a:ea typeface="Bogart"/>
                <a:cs typeface="Bogart"/>
                <a:sym typeface="Bogart"/>
              </a:rPr>
              <a:t>Metodología de trabajo</a:t>
            </a:r>
          </a:p>
        </p:txBody>
      </p:sp>
      <p:sp>
        <p:nvSpPr>
          <p:cNvPr name="TextBox 9" id="9"/>
          <p:cNvSpPr txBox="true"/>
          <p:nvPr/>
        </p:nvSpPr>
        <p:spPr>
          <a:xfrm rot="0">
            <a:off x="9144000" y="2233905"/>
            <a:ext cx="6700957" cy="2463404"/>
          </a:xfrm>
          <a:prstGeom prst="rect">
            <a:avLst/>
          </a:prstGeom>
        </p:spPr>
        <p:txBody>
          <a:bodyPr anchor="t" rtlCol="false" tIns="0" lIns="0" bIns="0" rIns="0">
            <a:spAutoFit/>
          </a:bodyPr>
          <a:lstStyle/>
          <a:p>
            <a:pPr algn="l">
              <a:lnSpc>
                <a:spcPts val="2821"/>
              </a:lnSpc>
            </a:pPr>
            <a:r>
              <a:rPr lang="en-US" sz="2015">
                <a:solidFill>
                  <a:srgbClr val="03441E"/>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name="TextBox 10" id="10"/>
          <p:cNvSpPr txBox="true"/>
          <p:nvPr/>
        </p:nvSpPr>
        <p:spPr>
          <a:xfrm rot="0">
            <a:off x="9144000" y="5335406"/>
            <a:ext cx="6700957" cy="2463404"/>
          </a:xfrm>
          <a:prstGeom prst="rect">
            <a:avLst/>
          </a:prstGeom>
        </p:spPr>
        <p:txBody>
          <a:bodyPr anchor="t" rtlCol="false" tIns="0" lIns="0" bIns="0" rIns="0">
            <a:spAutoFit/>
          </a:bodyPr>
          <a:lstStyle/>
          <a:p>
            <a:pPr algn="l">
              <a:lnSpc>
                <a:spcPts val="2821"/>
              </a:lnSpc>
            </a:pPr>
            <a:r>
              <a:rPr lang="en-US" sz="2015">
                <a:solidFill>
                  <a:srgbClr val="03441E"/>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3441E"/>
        </a:solidFill>
      </p:bgPr>
    </p:bg>
    <p:spTree>
      <p:nvGrpSpPr>
        <p:cNvPr id="1" name=""/>
        <p:cNvGrpSpPr/>
        <p:nvPr/>
      </p:nvGrpSpPr>
      <p:grpSpPr>
        <a:xfrm>
          <a:off x="0" y="0"/>
          <a:ext cx="0" cy="0"/>
          <a:chOff x="0" y="0"/>
          <a:chExt cx="0" cy="0"/>
        </a:xfrm>
      </p:grpSpPr>
      <p:sp>
        <p:nvSpPr>
          <p:cNvPr name="Freeform 2" id="2"/>
          <p:cNvSpPr/>
          <p:nvPr/>
        </p:nvSpPr>
        <p:spPr>
          <a:xfrm flipH="false" flipV="false" rot="-5315454">
            <a:off x="3840889" y="4907974"/>
            <a:ext cx="1248489" cy="2409365"/>
          </a:xfrm>
          <a:custGeom>
            <a:avLst/>
            <a:gdLst/>
            <a:ahLst/>
            <a:cxnLst/>
            <a:rect r="r" b="b" t="t" l="l"/>
            <a:pathLst>
              <a:path h="2409365" w="1248489">
                <a:moveTo>
                  <a:pt x="0" y="0"/>
                </a:moveTo>
                <a:lnTo>
                  <a:pt x="1248489" y="0"/>
                </a:lnTo>
                <a:lnTo>
                  <a:pt x="1248489" y="2409365"/>
                </a:lnTo>
                <a:lnTo>
                  <a:pt x="0" y="24093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962560">
            <a:off x="7188314" y="5963078"/>
            <a:ext cx="3051242" cy="942071"/>
          </a:xfrm>
          <a:custGeom>
            <a:avLst/>
            <a:gdLst/>
            <a:ahLst/>
            <a:cxnLst/>
            <a:rect r="r" b="b" t="t" l="l"/>
            <a:pathLst>
              <a:path h="942071" w="3051242">
                <a:moveTo>
                  <a:pt x="0" y="0"/>
                </a:moveTo>
                <a:lnTo>
                  <a:pt x="3051242" y="0"/>
                </a:lnTo>
                <a:lnTo>
                  <a:pt x="3051242" y="942071"/>
                </a:lnTo>
                <a:lnTo>
                  <a:pt x="0" y="942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356734">
            <a:off x="12853201" y="4796015"/>
            <a:ext cx="2806280" cy="2633282"/>
          </a:xfrm>
          <a:custGeom>
            <a:avLst/>
            <a:gdLst/>
            <a:ahLst/>
            <a:cxnLst/>
            <a:rect r="r" b="b" t="t" l="l"/>
            <a:pathLst>
              <a:path h="2633282" w="2806280">
                <a:moveTo>
                  <a:pt x="0" y="0"/>
                </a:moveTo>
                <a:lnTo>
                  <a:pt x="2806280" y="0"/>
                </a:lnTo>
                <a:lnTo>
                  <a:pt x="2806280" y="2633282"/>
                </a:lnTo>
                <a:lnTo>
                  <a:pt x="0" y="26332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a:grpSpLocks noChangeAspect="true"/>
          </p:cNvGrpSpPr>
          <p:nvPr/>
        </p:nvGrpSpPr>
        <p:grpSpPr>
          <a:xfrm rot="0">
            <a:off x="4973608" y="5107011"/>
            <a:ext cx="3155729" cy="3155716"/>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6872" t="-36886" r="-10471" b="-54250"/>
              </a:stretch>
            </a:blipFill>
          </p:spPr>
        </p:sp>
      </p:grpSp>
      <p:grpSp>
        <p:nvGrpSpPr>
          <p:cNvPr name="Group 7" id="7"/>
          <p:cNvGrpSpPr>
            <a:grpSpLocks noChangeAspect="true"/>
          </p:cNvGrpSpPr>
          <p:nvPr/>
        </p:nvGrpSpPr>
        <p:grpSpPr>
          <a:xfrm rot="0">
            <a:off x="1028700" y="3811152"/>
            <a:ext cx="2884053" cy="2659674"/>
            <a:chOff x="0" y="0"/>
            <a:chExt cx="6350000" cy="5855970"/>
          </a:xfrm>
        </p:grpSpPr>
        <p:sp>
          <p:nvSpPr>
            <p:cNvPr name="Freeform 8" id="8"/>
            <p:cNvSpPr/>
            <p:nvPr/>
          </p:nvSpPr>
          <p:spPr>
            <a:xfrm flipH="false" flipV="false" rot="0">
              <a:off x="0" y="-39370"/>
              <a:ext cx="6375400" cy="5922010"/>
            </a:xfrm>
            <a:custGeom>
              <a:avLst/>
              <a:gdLst/>
              <a:ahLst/>
              <a:cxnLst/>
              <a:rect r="r" b="b" t="t" l="l"/>
              <a:pathLst>
                <a:path h="5922010" w="6375400">
                  <a:moveTo>
                    <a:pt x="6336030" y="815340"/>
                  </a:moveTo>
                  <a:cubicBezTo>
                    <a:pt x="6201410" y="491490"/>
                    <a:pt x="5831840" y="0"/>
                    <a:pt x="5665470" y="41910"/>
                  </a:cubicBezTo>
                  <a:cubicBezTo>
                    <a:pt x="5547360" y="72390"/>
                    <a:pt x="5128260" y="344170"/>
                    <a:pt x="5040630" y="543560"/>
                  </a:cubicBezTo>
                  <a:cubicBezTo>
                    <a:pt x="4954270" y="739140"/>
                    <a:pt x="4870450" y="886460"/>
                    <a:pt x="4792980" y="1096010"/>
                  </a:cubicBezTo>
                  <a:cubicBezTo>
                    <a:pt x="4733290" y="806450"/>
                    <a:pt x="4671060" y="443230"/>
                    <a:pt x="4572000" y="358140"/>
                  </a:cubicBezTo>
                  <a:cubicBezTo>
                    <a:pt x="4472940" y="273050"/>
                    <a:pt x="3972560" y="60960"/>
                    <a:pt x="3811270" y="102870"/>
                  </a:cubicBezTo>
                  <a:cubicBezTo>
                    <a:pt x="3649980" y="144780"/>
                    <a:pt x="3395980" y="521970"/>
                    <a:pt x="3376930" y="581660"/>
                  </a:cubicBezTo>
                  <a:cubicBezTo>
                    <a:pt x="3350260" y="665480"/>
                    <a:pt x="3182620" y="1134110"/>
                    <a:pt x="3182620" y="1134110"/>
                  </a:cubicBezTo>
                  <a:cubicBezTo>
                    <a:pt x="3120390" y="878840"/>
                    <a:pt x="2971800" y="488950"/>
                    <a:pt x="2880360" y="402590"/>
                  </a:cubicBezTo>
                  <a:cubicBezTo>
                    <a:pt x="2830830" y="356870"/>
                    <a:pt x="2311400" y="287020"/>
                    <a:pt x="2143760" y="353060"/>
                  </a:cubicBezTo>
                  <a:cubicBezTo>
                    <a:pt x="1996440" y="410210"/>
                    <a:pt x="1791970" y="772160"/>
                    <a:pt x="1753870" y="815340"/>
                  </a:cubicBezTo>
                  <a:cubicBezTo>
                    <a:pt x="1673860" y="908050"/>
                    <a:pt x="1544320" y="1229360"/>
                    <a:pt x="1544320" y="1229360"/>
                  </a:cubicBezTo>
                  <a:cubicBezTo>
                    <a:pt x="1480820" y="1052830"/>
                    <a:pt x="1221740" y="605790"/>
                    <a:pt x="1151890" y="544830"/>
                  </a:cubicBezTo>
                  <a:cubicBezTo>
                    <a:pt x="937260" y="359410"/>
                    <a:pt x="317500" y="374650"/>
                    <a:pt x="269240" y="425450"/>
                  </a:cubicBezTo>
                  <a:cubicBezTo>
                    <a:pt x="220980" y="474980"/>
                    <a:pt x="0" y="1666240"/>
                    <a:pt x="0" y="1666240"/>
                  </a:cubicBezTo>
                  <a:cubicBezTo>
                    <a:pt x="0" y="1666240"/>
                    <a:pt x="289560" y="3577590"/>
                    <a:pt x="304800" y="3872230"/>
                  </a:cubicBezTo>
                  <a:cubicBezTo>
                    <a:pt x="320040" y="4166870"/>
                    <a:pt x="1258570" y="5237480"/>
                    <a:pt x="1412240" y="5373370"/>
                  </a:cubicBezTo>
                  <a:cubicBezTo>
                    <a:pt x="1565910" y="5509260"/>
                    <a:pt x="3445510" y="5922010"/>
                    <a:pt x="3581400" y="5895340"/>
                  </a:cubicBezTo>
                  <a:cubicBezTo>
                    <a:pt x="3717290" y="5868670"/>
                    <a:pt x="5062220" y="5316220"/>
                    <a:pt x="5227320" y="5204460"/>
                  </a:cubicBezTo>
                  <a:cubicBezTo>
                    <a:pt x="5392420" y="5092700"/>
                    <a:pt x="5947410" y="4250690"/>
                    <a:pt x="6084570" y="3940810"/>
                  </a:cubicBezTo>
                  <a:cubicBezTo>
                    <a:pt x="6220460" y="3630930"/>
                    <a:pt x="6257290" y="2688590"/>
                    <a:pt x="6289040" y="2518410"/>
                  </a:cubicBezTo>
                  <a:cubicBezTo>
                    <a:pt x="6320790" y="2348230"/>
                    <a:pt x="6375400" y="913130"/>
                    <a:pt x="6334760" y="816610"/>
                  </a:cubicBezTo>
                  <a:close/>
                </a:path>
              </a:pathLst>
            </a:custGeom>
            <a:blipFill>
              <a:blip r:embed="rId9"/>
              <a:stretch>
                <a:fillRect l="-2840" t="-5776" r="-120099" b="-60874"/>
              </a:stretch>
            </a:blipFill>
          </p:spPr>
        </p:sp>
      </p:grpSp>
      <p:grpSp>
        <p:nvGrpSpPr>
          <p:cNvPr name="Group 9" id="9"/>
          <p:cNvGrpSpPr>
            <a:grpSpLocks noChangeAspect="true"/>
          </p:cNvGrpSpPr>
          <p:nvPr/>
        </p:nvGrpSpPr>
        <p:grpSpPr>
          <a:xfrm rot="0">
            <a:off x="9685964" y="3907493"/>
            <a:ext cx="3462467" cy="2526621"/>
            <a:chOff x="0" y="0"/>
            <a:chExt cx="8702281" cy="6350203"/>
          </a:xfrm>
        </p:grpSpPr>
        <p:sp>
          <p:nvSpPr>
            <p:cNvPr name="Freeform 10" id="10"/>
            <p:cNvSpPr/>
            <p:nvPr/>
          </p:nvSpPr>
          <p:spPr>
            <a:xfrm flipH="false" flipV="false" rot="0">
              <a:off x="-45428" y="-76022"/>
              <a:ext cx="8747697" cy="6439611"/>
            </a:xfrm>
            <a:custGeom>
              <a:avLst/>
              <a:gdLst/>
              <a:ahLst/>
              <a:cxnLst/>
              <a:rect r="r" b="b" t="t" l="l"/>
              <a:pathLst>
                <a:path h="6439611" w="8747697">
                  <a:moveTo>
                    <a:pt x="2919286" y="6185891"/>
                  </a:moveTo>
                  <a:cubicBezTo>
                    <a:pt x="2263191" y="5465826"/>
                    <a:pt x="1362621" y="5061610"/>
                    <a:pt x="414668" y="3334156"/>
                  </a:cubicBezTo>
                  <a:cubicBezTo>
                    <a:pt x="328295" y="3176753"/>
                    <a:pt x="196317" y="2925153"/>
                    <a:pt x="54940" y="2601913"/>
                  </a:cubicBezTo>
                  <a:cubicBezTo>
                    <a:pt x="0" y="2020126"/>
                    <a:pt x="196926" y="1698612"/>
                    <a:pt x="289763" y="1572959"/>
                  </a:cubicBezTo>
                  <a:cubicBezTo>
                    <a:pt x="383756" y="1445755"/>
                    <a:pt x="507454" y="1343190"/>
                    <a:pt x="765556" y="1152258"/>
                  </a:cubicBezTo>
                  <a:cubicBezTo>
                    <a:pt x="995312" y="982294"/>
                    <a:pt x="1226693" y="811340"/>
                    <a:pt x="1483487" y="685902"/>
                  </a:cubicBezTo>
                  <a:cubicBezTo>
                    <a:pt x="1823669" y="519735"/>
                    <a:pt x="2256968" y="447231"/>
                    <a:pt x="2563571" y="669316"/>
                  </a:cubicBezTo>
                  <a:cubicBezTo>
                    <a:pt x="2867393" y="889381"/>
                    <a:pt x="2934208" y="1306728"/>
                    <a:pt x="2976194" y="1679524"/>
                  </a:cubicBezTo>
                  <a:cubicBezTo>
                    <a:pt x="3008478" y="1390447"/>
                    <a:pt x="3039809" y="1143851"/>
                    <a:pt x="3208858" y="907136"/>
                  </a:cubicBezTo>
                  <a:cubicBezTo>
                    <a:pt x="3296602" y="784276"/>
                    <a:pt x="3414814" y="687057"/>
                    <a:pt x="3531590" y="591363"/>
                  </a:cubicBezTo>
                  <a:cubicBezTo>
                    <a:pt x="3745661" y="415938"/>
                    <a:pt x="3965359" y="237262"/>
                    <a:pt x="4225938" y="143980"/>
                  </a:cubicBezTo>
                  <a:cubicBezTo>
                    <a:pt x="4628108" y="0"/>
                    <a:pt x="5104816" y="89294"/>
                    <a:pt x="5427624" y="369062"/>
                  </a:cubicBezTo>
                  <a:cubicBezTo>
                    <a:pt x="5750433" y="648830"/>
                    <a:pt x="5906554" y="1108012"/>
                    <a:pt x="5821185" y="1526565"/>
                  </a:cubicBezTo>
                  <a:cubicBezTo>
                    <a:pt x="5925553" y="1333729"/>
                    <a:pt x="6011342" y="1121410"/>
                    <a:pt x="6115711" y="928573"/>
                  </a:cubicBezTo>
                  <a:cubicBezTo>
                    <a:pt x="6164745" y="837984"/>
                    <a:pt x="6217095" y="743687"/>
                    <a:pt x="6303137" y="687057"/>
                  </a:cubicBezTo>
                  <a:cubicBezTo>
                    <a:pt x="6407036" y="618681"/>
                    <a:pt x="6539802" y="617931"/>
                    <a:pt x="6664173" y="619506"/>
                  </a:cubicBezTo>
                  <a:cubicBezTo>
                    <a:pt x="6865557" y="622071"/>
                    <a:pt x="7069417" y="624954"/>
                    <a:pt x="7263943" y="677088"/>
                  </a:cubicBezTo>
                  <a:cubicBezTo>
                    <a:pt x="7628281" y="774713"/>
                    <a:pt x="7855458" y="984961"/>
                    <a:pt x="7997876" y="1115111"/>
                  </a:cubicBezTo>
                  <a:cubicBezTo>
                    <a:pt x="8236534" y="1333208"/>
                    <a:pt x="8386064" y="1567155"/>
                    <a:pt x="8478482" y="1748765"/>
                  </a:cubicBezTo>
                  <a:cubicBezTo>
                    <a:pt x="8568220" y="1997824"/>
                    <a:pt x="8657959" y="2246871"/>
                    <a:pt x="8747697" y="2495931"/>
                  </a:cubicBezTo>
                  <a:cubicBezTo>
                    <a:pt x="8700923" y="2780589"/>
                    <a:pt x="8591982" y="3214726"/>
                    <a:pt x="8307248" y="3660495"/>
                  </a:cubicBezTo>
                  <a:cubicBezTo>
                    <a:pt x="8137081" y="3926903"/>
                    <a:pt x="7957160" y="4137330"/>
                    <a:pt x="7743533" y="4312437"/>
                  </a:cubicBezTo>
                  <a:cubicBezTo>
                    <a:pt x="6776606" y="5105019"/>
                    <a:pt x="4361243" y="6044971"/>
                    <a:pt x="4173994" y="6117170"/>
                  </a:cubicBezTo>
                  <a:cubicBezTo>
                    <a:pt x="3987647" y="6190716"/>
                    <a:pt x="3801300" y="6264262"/>
                    <a:pt x="3614953" y="6337820"/>
                  </a:cubicBezTo>
                  <a:cubicBezTo>
                    <a:pt x="3541115" y="6383413"/>
                    <a:pt x="3422827" y="6439611"/>
                    <a:pt x="3286480" y="6423329"/>
                  </a:cubicBezTo>
                  <a:cubicBezTo>
                    <a:pt x="3092209" y="6400165"/>
                    <a:pt x="2968536" y="6239954"/>
                    <a:pt x="2919286" y="6185891"/>
                  </a:cubicBezTo>
                  <a:close/>
                </a:path>
              </a:pathLst>
            </a:custGeom>
            <a:blipFill>
              <a:blip r:embed="rId10"/>
              <a:stretch>
                <a:fillRect l="-29843" t="-28247" r="0" b="-138657"/>
              </a:stretch>
            </a:blipFill>
          </p:spPr>
        </p:sp>
      </p:grpSp>
      <p:grpSp>
        <p:nvGrpSpPr>
          <p:cNvPr name="Group 11" id="11"/>
          <p:cNvGrpSpPr>
            <a:grpSpLocks noChangeAspect="true"/>
          </p:cNvGrpSpPr>
          <p:nvPr/>
        </p:nvGrpSpPr>
        <p:grpSpPr>
          <a:xfrm rot="0">
            <a:off x="13618444" y="5281551"/>
            <a:ext cx="3895822" cy="3193094"/>
            <a:chOff x="0" y="0"/>
            <a:chExt cx="6350000" cy="5204587"/>
          </a:xfrm>
        </p:grpSpPr>
        <p:sp>
          <p:nvSpPr>
            <p:cNvPr name="Freeform 12" id="12"/>
            <p:cNvSpPr/>
            <p:nvPr/>
          </p:nvSpPr>
          <p:spPr>
            <a:xfrm flipH="false" flipV="false" rot="0">
              <a:off x="-51181" y="0"/>
              <a:ext cx="6465189" cy="5363718"/>
            </a:xfrm>
            <a:custGeom>
              <a:avLst/>
              <a:gdLst/>
              <a:ahLst/>
              <a:cxnLst/>
              <a:rect r="r" b="b" t="t" l="l"/>
              <a:pathLst>
                <a:path h="5363718" w="6465189">
                  <a:moveTo>
                    <a:pt x="6394958" y="3198749"/>
                  </a:moveTo>
                  <a:cubicBezTo>
                    <a:pt x="6324854" y="3563493"/>
                    <a:pt x="5679313" y="3745992"/>
                    <a:pt x="4953254" y="3606292"/>
                  </a:cubicBezTo>
                  <a:cubicBezTo>
                    <a:pt x="4786884" y="3574288"/>
                    <a:pt x="4630674" y="3528060"/>
                    <a:pt x="4489577" y="3471545"/>
                  </a:cubicBezTo>
                  <a:cubicBezTo>
                    <a:pt x="4788916" y="4242943"/>
                    <a:pt x="4729988" y="4974082"/>
                    <a:pt x="4331589" y="5160645"/>
                  </a:cubicBezTo>
                  <a:cubicBezTo>
                    <a:pt x="3898011" y="5363718"/>
                    <a:pt x="3226562" y="4844923"/>
                    <a:pt x="2831846" y="4001897"/>
                  </a:cubicBezTo>
                  <a:cubicBezTo>
                    <a:pt x="2825877" y="3989197"/>
                    <a:pt x="2820035" y="3976370"/>
                    <a:pt x="2814193" y="3963670"/>
                  </a:cubicBezTo>
                  <a:cubicBezTo>
                    <a:pt x="2782062" y="4043045"/>
                    <a:pt x="2743073" y="4123055"/>
                    <a:pt x="2697353" y="4202303"/>
                  </a:cubicBezTo>
                  <a:cubicBezTo>
                    <a:pt x="2400173" y="4717034"/>
                    <a:pt x="1929511" y="5001768"/>
                    <a:pt x="1646047" y="4838065"/>
                  </a:cubicBezTo>
                  <a:cubicBezTo>
                    <a:pt x="1376172" y="4682236"/>
                    <a:pt x="1373505" y="4176014"/>
                    <a:pt x="1630426" y="3683635"/>
                  </a:cubicBezTo>
                  <a:cubicBezTo>
                    <a:pt x="812800" y="3746119"/>
                    <a:pt x="108712" y="3276219"/>
                    <a:pt x="54483" y="2629154"/>
                  </a:cubicBezTo>
                  <a:cubicBezTo>
                    <a:pt x="0" y="1978533"/>
                    <a:pt x="623316" y="1395095"/>
                    <a:pt x="1446657" y="1326134"/>
                  </a:cubicBezTo>
                  <a:cubicBezTo>
                    <a:pt x="1743710" y="1301242"/>
                    <a:pt x="2026285" y="1346708"/>
                    <a:pt x="2268601" y="1445641"/>
                  </a:cubicBezTo>
                  <a:cubicBezTo>
                    <a:pt x="2245360" y="1330452"/>
                    <a:pt x="2232787" y="1205992"/>
                    <a:pt x="2232787" y="1076198"/>
                  </a:cubicBezTo>
                  <a:cubicBezTo>
                    <a:pt x="2232787" y="481838"/>
                    <a:pt x="2498090" y="0"/>
                    <a:pt x="2825242" y="0"/>
                  </a:cubicBezTo>
                  <a:cubicBezTo>
                    <a:pt x="3152394" y="0"/>
                    <a:pt x="3417697" y="481838"/>
                    <a:pt x="3417697" y="1076198"/>
                  </a:cubicBezTo>
                  <a:cubicBezTo>
                    <a:pt x="3417697" y="1130808"/>
                    <a:pt x="3415411" y="1184402"/>
                    <a:pt x="3411093" y="1236853"/>
                  </a:cubicBezTo>
                  <a:cubicBezTo>
                    <a:pt x="3414014" y="1235456"/>
                    <a:pt x="3417062" y="1234059"/>
                    <a:pt x="3419983" y="1232662"/>
                  </a:cubicBezTo>
                  <a:cubicBezTo>
                    <a:pt x="4177919" y="877697"/>
                    <a:pt x="4946523" y="919226"/>
                    <a:pt x="5136769" y="1325245"/>
                  </a:cubicBezTo>
                  <a:cubicBezTo>
                    <a:pt x="5258435" y="1584960"/>
                    <a:pt x="5113909" y="1930908"/>
                    <a:pt x="4795647" y="2239391"/>
                  </a:cubicBezTo>
                  <a:cubicBezTo>
                    <a:pt x="4927346" y="2243201"/>
                    <a:pt x="5065649" y="2258187"/>
                    <a:pt x="5207127" y="2285365"/>
                  </a:cubicBezTo>
                  <a:cubicBezTo>
                    <a:pt x="5933440" y="2425065"/>
                    <a:pt x="6465189" y="2834005"/>
                    <a:pt x="6394958" y="3198749"/>
                  </a:cubicBezTo>
                  <a:close/>
                </a:path>
              </a:pathLst>
            </a:custGeom>
            <a:blipFill>
              <a:blip r:embed="rId11"/>
              <a:stretch>
                <a:fillRect l="0" t="0" r="0" b="-22006"/>
              </a:stretch>
            </a:blipFill>
          </p:spPr>
        </p:sp>
      </p:grpSp>
      <p:sp>
        <p:nvSpPr>
          <p:cNvPr name="TextBox 13" id="13"/>
          <p:cNvSpPr txBox="true"/>
          <p:nvPr/>
        </p:nvSpPr>
        <p:spPr>
          <a:xfrm rot="0">
            <a:off x="1028700" y="1266222"/>
            <a:ext cx="5279889" cy="650047"/>
          </a:xfrm>
          <a:prstGeom prst="rect">
            <a:avLst/>
          </a:prstGeom>
        </p:spPr>
        <p:txBody>
          <a:bodyPr anchor="t" rtlCol="false" tIns="0" lIns="0" bIns="0" rIns="0">
            <a:spAutoFit/>
          </a:bodyPr>
          <a:lstStyle/>
          <a:p>
            <a:pPr algn="l">
              <a:lnSpc>
                <a:spcPts val="4743"/>
              </a:lnSpc>
            </a:pPr>
            <a:r>
              <a:rPr lang="en-US" sz="5156">
                <a:solidFill>
                  <a:srgbClr val="F4E6B4"/>
                </a:solidFill>
                <a:latin typeface="Bogart"/>
                <a:ea typeface="Bogart"/>
                <a:cs typeface="Bogart"/>
                <a:sym typeface="Bogart"/>
              </a:rPr>
              <a:t>Cronograma</a:t>
            </a:r>
          </a:p>
        </p:txBody>
      </p:sp>
      <p:sp>
        <p:nvSpPr>
          <p:cNvPr name="TextBox 14" id="14"/>
          <p:cNvSpPr txBox="true"/>
          <p:nvPr/>
        </p:nvSpPr>
        <p:spPr>
          <a:xfrm rot="0">
            <a:off x="1261709" y="6791562"/>
            <a:ext cx="2406936" cy="356468"/>
          </a:xfrm>
          <a:prstGeom prst="rect">
            <a:avLst/>
          </a:prstGeom>
        </p:spPr>
        <p:txBody>
          <a:bodyPr anchor="t" rtlCol="false" tIns="0" lIns="0" bIns="0" rIns="0">
            <a:spAutoFit/>
          </a:bodyPr>
          <a:lstStyle/>
          <a:p>
            <a:pPr algn="ctr">
              <a:lnSpc>
                <a:spcPts val="2927"/>
              </a:lnSpc>
            </a:pPr>
            <a:r>
              <a:rPr lang="en-US" sz="2090">
                <a:solidFill>
                  <a:srgbClr val="F4E6B4"/>
                </a:solidFill>
                <a:latin typeface="Bogart"/>
                <a:ea typeface="Bogart"/>
                <a:cs typeface="Bogart"/>
                <a:sym typeface="Bogart"/>
              </a:rPr>
              <a:t>Sandra Haro</a:t>
            </a:r>
          </a:p>
        </p:txBody>
      </p:sp>
      <p:sp>
        <p:nvSpPr>
          <p:cNvPr name="TextBox 15" id="15"/>
          <p:cNvSpPr txBox="true"/>
          <p:nvPr/>
        </p:nvSpPr>
        <p:spPr>
          <a:xfrm rot="0">
            <a:off x="9839333" y="6791562"/>
            <a:ext cx="3155729" cy="356468"/>
          </a:xfrm>
          <a:prstGeom prst="rect">
            <a:avLst/>
          </a:prstGeom>
        </p:spPr>
        <p:txBody>
          <a:bodyPr anchor="t" rtlCol="false" tIns="0" lIns="0" bIns="0" rIns="0">
            <a:spAutoFit/>
          </a:bodyPr>
          <a:lstStyle/>
          <a:p>
            <a:pPr algn="ctr">
              <a:lnSpc>
                <a:spcPts val="2927"/>
              </a:lnSpc>
            </a:pPr>
            <a:r>
              <a:rPr lang="en-US" sz="2090">
                <a:solidFill>
                  <a:srgbClr val="F4E6B4"/>
                </a:solidFill>
                <a:latin typeface="Bogart"/>
                <a:ea typeface="Bogart"/>
                <a:cs typeface="Bogart"/>
                <a:sym typeface="Bogart"/>
              </a:rPr>
              <a:t>Lorna Alvarado</a:t>
            </a:r>
          </a:p>
        </p:txBody>
      </p:sp>
      <p:sp>
        <p:nvSpPr>
          <p:cNvPr name="TextBox 16" id="16"/>
          <p:cNvSpPr txBox="true"/>
          <p:nvPr/>
        </p:nvSpPr>
        <p:spPr>
          <a:xfrm rot="0">
            <a:off x="5269885" y="8583464"/>
            <a:ext cx="2563173" cy="356468"/>
          </a:xfrm>
          <a:prstGeom prst="rect">
            <a:avLst/>
          </a:prstGeom>
        </p:spPr>
        <p:txBody>
          <a:bodyPr anchor="t" rtlCol="false" tIns="0" lIns="0" bIns="0" rIns="0">
            <a:spAutoFit/>
          </a:bodyPr>
          <a:lstStyle/>
          <a:p>
            <a:pPr algn="ctr">
              <a:lnSpc>
                <a:spcPts val="2927"/>
              </a:lnSpc>
            </a:pPr>
            <a:r>
              <a:rPr lang="en-US" sz="2090">
                <a:solidFill>
                  <a:srgbClr val="F4E6B4"/>
                </a:solidFill>
                <a:latin typeface="Bogart"/>
                <a:ea typeface="Bogart"/>
                <a:cs typeface="Bogart"/>
                <a:sym typeface="Bogart"/>
              </a:rPr>
              <a:t>Pedro Fernández</a:t>
            </a:r>
          </a:p>
        </p:txBody>
      </p:sp>
      <p:sp>
        <p:nvSpPr>
          <p:cNvPr name="TextBox 17" id="17"/>
          <p:cNvSpPr txBox="true"/>
          <p:nvPr/>
        </p:nvSpPr>
        <p:spPr>
          <a:xfrm rot="0">
            <a:off x="14305142" y="8658041"/>
            <a:ext cx="2097249" cy="356468"/>
          </a:xfrm>
          <a:prstGeom prst="rect">
            <a:avLst/>
          </a:prstGeom>
        </p:spPr>
        <p:txBody>
          <a:bodyPr anchor="t" rtlCol="false" tIns="0" lIns="0" bIns="0" rIns="0">
            <a:spAutoFit/>
          </a:bodyPr>
          <a:lstStyle/>
          <a:p>
            <a:pPr algn="ctr">
              <a:lnSpc>
                <a:spcPts val="2927"/>
              </a:lnSpc>
            </a:pPr>
            <a:r>
              <a:rPr lang="en-US" sz="2090">
                <a:solidFill>
                  <a:srgbClr val="F4E6B4"/>
                </a:solidFill>
                <a:latin typeface="Bogart"/>
                <a:ea typeface="Bogart"/>
                <a:cs typeface="Bogart"/>
                <a:sym typeface="Bogart"/>
              </a:rPr>
              <a:t>Juliana Silva</a:t>
            </a:r>
          </a:p>
        </p:txBody>
      </p:sp>
      <p:sp>
        <p:nvSpPr>
          <p:cNvPr name="TextBox 18" id="18"/>
          <p:cNvSpPr txBox="true"/>
          <p:nvPr/>
        </p:nvSpPr>
        <p:spPr>
          <a:xfrm rot="0">
            <a:off x="5386990" y="1085247"/>
            <a:ext cx="10795077" cy="1406129"/>
          </a:xfrm>
          <a:prstGeom prst="rect">
            <a:avLst/>
          </a:prstGeom>
        </p:spPr>
        <p:txBody>
          <a:bodyPr anchor="t" rtlCol="false" tIns="0" lIns="0" bIns="0" rIns="0">
            <a:spAutoFit/>
          </a:bodyPr>
          <a:lstStyle/>
          <a:p>
            <a:pPr algn="l">
              <a:lnSpc>
                <a:spcPts val="2821"/>
              </a:lnSpc>
            </a:pPr>
            <a:r>
              <a:rPr lang="en-US" sz="2015">
                <a:solidFill>
                  <a:srgbClr val="F4E6B4"/>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CE8E6"/>
        </a:solidFill>
      </p:bgPr>
    </p:bg>
    <p:spTree>
      <p:nvGrpSpPr>
        <p:cNvPr id="1" name=""/>
        <p:cNvGrpSpPr/>
        <p:nvPr/>
      </p:nvGrpSpPr>
      <p:grpSpPr>
        <a:xfrm>
          <a:off x="0" y="0"/>
          <a:ext cx="0" cy="0"/>
          <a:chOff x="0" y="0"/>
          <a:chExt cx="0" cy="0"/>
        </a:xfrm>
      </p:grpSpPr>
      <p:sp>
        <p:nvSpPr>
          <p:cNvPr name="Freeform 2" id="2"/>
          <p:cNvSpPr/>
          <p:nvPr/>
        </p:nvSpPr>
        <p:spPr>
          <a:xfrm flipH="false" flipV="false" rot="-4197556">
            <a:off x="9316408" y="-5639344"/>
            <a:ext cx="10181536" cy="12200098"/>
          </a:xfrm>
          <a:custGeom>
            <a:avLst/>
            <a:gdLst/>
            <a:ahLst/>
            <a:cxnLst/>
            <a:rect r="r" b="b" t="t" l="l"/>
            <a:pathLst>
              <a:path h="12200098" w="10181536">
                <a:moveTo>
                  <a:pt x="0" y="0"/>
                </a:moveTo>
                <a:lnTo>
                  <a:pt x="10181536" y="0"/>
                </a:lnTo>
                <a:lnTo>
                  <a:pt x="10181536" y="12200097"/>
                </a:lnTo>
                <a:lnTo>
                  <a:pt x="0" y="122000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0957764" y="0"/>
            <a:ext cx="6301536" cy="6275070"/>
            <a:chOff x="0" y="0"/>
            <a:chExt cx="6350000" cy="6323330"/>
          </a:xfrm>
        </p:grpSpPr>
        <p:sp>
          <p:nvSpPr>
            <p:cNvPr name="Freeform 4" id="4"/>
            <p:cNvSpPr/>
            <p:nvPr/>
          </p:nvSpPr>
          <p:spPr>
            <a:xfrm flipH="false" flipV="false" rot="0">
              <a:off x="-22861" y="-29210"/>
              <a:ext cx="6393181" cy="6366510"/>
            </a:xfrm>
            <a:custGeom>
              <a:avLst/>
              <a:gdLst/>
              <a:ahLst/>
              <a:cxnLst/>
              <a:rect r="r" b="b" t="t" l="l"/>
              <a:pathLst>
                <a:path h="6366510" w="6393181">
                  <a:moveTo>
                    <a:pt x="5767071" y="4351020"/>
                  </a:moveTo>
                  <a:cubicBezTo>
                    <a:pt x="5833111" y="4271010"/>
                    <a:pt x="6283961" y="3223260"/>
                    <a:pt x="6338571" y="3114040"/>
                  </a:cubicBezTo>
                  <a:cubicBezTo>
                    <a:pt x="6393181" y="3004820"/>
                    <a:pt x="6372861" y="2501900"/>
                    <a:pt x="6336031" y="2360930"/>
                  </a:cubicBezTo>
                  <a:cubicBezTo>
                    <a:pt x="6299201" y="2219960"/>
                    <a:pt x="6080761" y="1901190"/>
                    <a:pt x="5985511" y="1888490"/>
                  </a:cubicBezTo>
                  <a:cubicBezTo>
                    <a:pt x="5890261" y="1875790"/>
                    <a:pt x="5208270" y="2169160"/>
                    <a:pt x="5114291" y="2258060"/>
                  </a:cubicBezTo>
                  <a:cubicBezTo>
                    <a:pt x="5044441" y="2324100"/>
                    <a:pt x="4718050" y="2791460"/>
                    <a:pt x="4718050" y="2791460"/>
                  </a:cubicBezTo>
                  <a:cubicBezTo>
                    <a:pt x="4718050" y="2791460"/>
                    <a:pt x="4682491" y="2797810"/>
                    <a:pt x="4681220" y="2800350"/>
                  </a:cubicBezTo>
                  <a:cubicBezTo>
                    <a:pt x="4720591" y="2692400"/>
                    <a:pt x="5008880" y="2114550"/>
                    <a:pt x="5008880" y="2114550"/>
                  </a:cubicBezTo>
                  <a:cubicBezTo>
                    <a:pt x="5008880" y="2114550"/>
                    <a:pt x="5071110" y="1492250"/>
                    <a:pt x="5008880" y="1366520"/>
                  </a:cubicBezTo>
                  <a:cubicBezTo>
                    <a:pt x="4947920" y="1240790"/>
                    <a:pt x="4530090" y="896620"/>
                    <a:pt x="4431030" y="899160"/>
                  </a:cubicBezTo>
                  <a:cubicBezTo>
                    <a:pt x="4331970" y="900430"/>
                    <a:pt x="3837940" y="1155700"/>
                    <a:pt x="3803650" y="1188720"/>
                  </a:cubicBezTo>
                  <a:cubicBezTo>
                    <a:pt x="3773170" y="1217930"/>
                    <a:pt x="3436620" y="1562100"/>
                    <a:pt x="3408680" y="1652270"/>
                  </a:cubicBezTo>
                  <a:cubicBezTo>
                    <a:pt x="3382010" y="1743710"/>
                    <a:pt x="3206750" y="2340610"/>
                    <a:pt x="3195320" y="2415540"/>
                  </a:cubicBezTo>
                  <a:cubicBezTo>
                    <a:pt x="3135630" y="2373630"/>
                    <a:pt x="3168650" y="2396490"/>
                    <a:pt x="3111500" y="2352040"/>
                  </a:cubicBezTo>
                  <a:cubicBezTo>
                    <a:pt x="3122930" y="2296160"/>
                    <a:pt x="3182620" y="1992630"/>
                    <a:pt x="3181350" y="1985010"/>
                  </a:cubicBezTo>
                  <a:cubicBezTo>
                    <a:pt x="3218180" y="1648460"/>
                    <a:pt x="3267710" y="1270000"/>
                    <a:pt x="3266440" y="1013460"/>
                  </a:cubicBezTo>
                  <a:cubicBezTo>
                    <a:pt x="3255010" y="958850"/>
                    <a:pt x="3018790" y="331470"/>
                    <a:pt x="2954020" y="273050"/>
                  </a:cubicBezTo>
                  <a:cubicBezTo>
                    <a:pt x="2861310" y="173990"/>
                    <a:pt x="2550160" y="0"/>
                    <a:pt x="2443480" y="33020"/>
                  </a:cubicBezTo>
                  <a:cubicBezTo>
                    <a:pt x="2358390" y="60960"/>
                    <a:pt x="2004060" y="322580"/>
                    <a:pt x="1969770" y="403860"/>
                  </a:cubicBezTo>
                  <a:cubicBezTo>
                    <a:pt x="1893570" y="590550"/>
                    <a:pt x="1916430" y="938530"/>
                    <a:pt x="1880870" y="1134110"/>
                  </a:cubicBezTo>
                  <a:cubicBezTo>
                    <a:pt x="1786890" y="1032510"/>
                    <a:pt x="1606550" y="783590"/>
                    <a:pt x="1494790" y="704850"/>
                  </a:cubicBezTo>
                  <a:cubicBezTo>
                    <a:pt x="1447800" y="675640"/>
                    <a:pt x="1210310" y="538480"/>
                    <a:pt x="1108710" y="518160"/>
                  </a:cubicBezTo>
                  <a:cubicBezTo>
                    <a:pt x="1008380" y="497840"/>
                    <a:pt x="635000" y="508000"/>
                    <a:pt x="577850" y="568960"/>
                  </a:cubicBezTo>
                  <a:cubicBezTo>
                    <a:pt x="520700" y="629920"/>
                    <a:pt x="435610" y="1266190"/>
                    <a:pt x="482600" y="1418590"/>
                  </a:cubicBezTo>
                  <a:cubicBezTo>
                    <a:pt x="513080" y="1518920"/>
                    <a:pt x="669290" y="1811020"/>
                    <a:pt x="728980" y="1899920"/>
                  </a:cubicBezTo>
                  <a:cubicBezTo>
                    <a:pt x="774700" y="1967230"/>
                    <a:pt x="943610" y="2075180"/>
                    <a:pt x="1122680" y="2184400"/>
                  </a:cubicBezTo>
                  <a:cubicBezTo>
                    <a:pt x="933450" y="2193290"/>
                    <a:pt x="655320" y="2204720"/>
                    <a:pt x="553720" y="2226310"/>
                  </a:cubicBezTo>
                  <a:cubicBezTo>
                    <a:pt x="453390" y="2247900"/>
                    <a:pt x="48260" y="2518410"/>
                    <a:pt x="24130" y="2599690"/>
                  </a:cubicBezTo>
                  <a:cubicBezTo>
                    <a:pt x="0" y="2680970"/>
                    <a:pt x="54610" y="3176270"/>
                    <a:pt x="83820" y="3235960"/>
                  </a:cubicBezTo>
                  <a:cubicBezTo>
                    <a:pt x="113030" y="3295650"/>
                    <a:pt x="381000" y="3511550"/>
                    <a:pt x="473710" y="3543300"/>
                  </a:cubicBezTo>
                  <a:cubicBezTo>
                    <a:pt x="567690" y="3575050"/>
                    <a:pt x="1103630" y="3558540"/>
                    <a:pt x="1151890" y="3547110"/>
                  </a:cubicBezTo>
                  <a:cubicBezTo>
                    <a:pt x="1198880" y="3535680"/>
                    <a:pt x="1497330" y="3465830"/>
                    <a:pt x="1645920" y="3412490"/>
                  </a:cubicBezTo>
                  <a:cubicBezTo>
                    <a:pt x="1689100" y="3412490"/>
                    <a:pt x="1753870" y="3450590"/>
                    <a:pt x="1797050" y="3450590"/>
                  </a:cubicBezTo>
                  <a:cubicBezTo>
                    <a:pt x="1727200" y="3470910"/>
                    <a:pt x="1543050" y="3514090"/>
                    <a:pt x="1510030" y="3528060"/>
                  </a:cubicBezTo>
                  <a:cubicBezTo>
                    <a:pt x="1477010" y="3542030"/>
                    <a:pt x="971550" y="3788410"/>
                    <a:pt x="877570" y="3882390"/>
                  </a:cubicBezTo>
                  <a:cubicBezTo>
                    <a:pt x="783590" y="3976370"/>
                    <a:pt x="662940" y="4366260"/>
                    <a:pt x="669290" y="4446270"/>
                  </a:cubicBezTo>
                  <a:cubicBezTo>
                    <a:pt x="675640" y="4526280"/>
                    <a:pt x="1041400" y="4958080"/>
                    <a:pt x="1137920" y="5003800"/>
                  </a:cubicBezTo>
                  <a:cubicBezTo>
                    <a:pt x="1244600" y="5054600"/>
                    <a:pt x="1770380" y="4973320"/>
                    <a:pt x="1841500" y="4956810"/>
                  </a:cubicBezTo>
                  <a:cubicBezTo>
                    <a:pt x="1912620" y="4940299"/>
                    <a:pt x="2603500" y="4605019"/>
                    <a:pt x="2651760" y="4579619"/>
                  </a:cubicBezTo>
                  <a:cubicBezTo>
                    <a:pt x="2661920" y="4582160"/>
                    <a:pt x="2693670" y="4589779"/>
                    <a:pt x="2706370" y="4594860"/>
                  </a:cubicBezTo>
                  <a:cubicBezTo>
                    <a:pt x="2588260" y="4659630"/>
                    <a:pt x="2373630" y="4817110"/>
                    <a:pt x="2270760" y="4898390"/>
                  </a:cubicBezTo>
                  <a:cubicBezTo>
                    <a:pt x="2211070" y="4945380"/>
                    <a:pt x="1604010" y="5411469"/>
                    <a:pt x="1591310" y="5514340"/>
                  </a:cubicBezTo>
                  <a:cubicBezTo>
                    <a:pt x="1577340" y="5615940"/>
                    <a:pt x="1638300" y="6092190"/>
                    <a:pt x="1661160" y="6139180"/>
                  </a:cubicBezTo>
                  <a:cubicBezTo>
                    <a:pt x="1685290" y="6186170"/>
                    <a:pt x="2198370" y="6333490"/>
                    <a:pt x="2294890" y="6350000"/>
                  </a:cubicBezTo>
                  <a:cubicBezTo>
                    <a:pt x="2392680" y="6366510"/>
                    <a:pt x="2947670" y="6235700"/>
                    <a:pt x="3041650" y="6215380"/>
                  </a:cubicBezTo>
                  <a:cubicBezTo>
                    <a:pt x="3135630" y="6195060"/>
                    <a:pt x="3774440" y="5972810"/>
                    <a:pt x="3774440" y="5972810"/>
                  </a:cubicBezTo>
                  <a:cubicBezTo>
                    <a:pt x="3774440" y="5972810"/>
                    <a:pt x="4488180" y="5513069"/>
                    <a:pt x="4526280" y="5495290"/>
                  </a:cubicBezTo>
                  <a:cubicBezTo>
                    <a:pt x="4528820" y="5497830"/>
                    <a:pt x="4795520" y="5697219"/>
                    <a:pt x="4795520" y="5697219"/>
                  </a:cubicBezTo>
                  <a:cubicBezTo>
                    <a:pt x="4795520" y="5697219"/>
                    <a:pt x="5057141" y="6065519"/>
                    <a:pt x="5124450" y="6078219"/>
                  </a:cubicBezTo>
                  <a:cubicBezTo>
                    <a:pt x="5180330" y="6080760"/>
                    <a:pt x="5481320" y="5895340"/>
                    <a:pt x="5513070" y="5859779"/>
                  </a:cubicBezTo>
                  <a:cubicBezTo>
                    <a:pt x="5544820" y="5824219"/>
                    <a:pt x="5679441" y="5610859"/>
                    <a:pt x="5689600" y="5574029"/>
                  </a:cubicBezTo>
                  <a:cubicBezTo>
                    <a:pt x="5699760" y="5537199"/>
                    <a:pt x="5289550" y="5177789"/>
                    <a:pt x="5289550" y="5177789"/>
                  </a:cubicBezTo>
                  <a:lnTo>
                    <a:pt x="5166360" y="4975859"/>
                  </a:lnTo>
                  <a:cubicBezTo>
                    <a:pt x="5166360" y="4975859"/>
                    <a:pt x="5698490" y="4431029"/>
                    <a:pt x="5764530" y="4351019"/>
                  </a:cubicBezTo>
                  <a:close/>
                </a:path>
              </a:pathLst>
            </a:custGeom>
            <a:blipFill>
              <a:blip r:embed="rId4"/>
              <a:stretch>
                <a:fillRect l="0" t="0" r="-80989" b="-21183"/>
              </a:stretch>
            </a:blipFill>
          </p:spPr>
        </p:sp>
      </p:grpSp>
      <p:sp>
        <p:nvSpPr>
          <p:cNvPr name="Freeform 5" id="5"/>
          <p:cNvSpPr/>
          <p:nvPr/>
        </p:nvSpPr>
        <p:spPr>
          <a:xfrm flipH="false" flipV="false" rot="1762670">
            <a:off x="3835717" y="6760876"/>
            <a:ext cx="4613424" cy="4994848"/>
          </a:xfrm>
          <a:custGeom>
            <a:avLst/>
            <a:gdLst/>
            <a:ahLst/>
            <a:cxnLst/>
            <a:rect r="r" b="b" t="t" l="l"/>
            <a:pathLst>
              <a:path h="4994848" w="4613424">
                <a:moveTo>
                  <a:pt x="0" y="0"/>
                </a:moveTo>
                <a:lnTo>
                  <a:pt x="4613423" y="0"/>
                </a:lnTo>
                <a:lnTo>
                  <a:pt x="4613423" y="4994848"/>
                </a:lnTo>
                <a:lnTo>
                  <a:pt x="0" y="49948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a:grpSpLocks noChangeAspect="true"/>
          </p:cNvGrpSpPr>
          <p:nvPr/>
        </p:nvGrpSpPr>
        <p:grpSpPr>
          <a:xfrm rot="0">
            <a:off x="0" y="5424734"/>
            <a:ext cx="5272464" cy="4862266"/>
            <a:chOff x="0" y="0"/>
            <a:chExt cx="6350000" cy="5855970"/>
          </a:xfrm>
        </p:grpSpPr>
        <p:sp>
          <p:nvSpPr>
            <p:cNvPr name="Freeform 7" id="7"/>
            <p:cNvSpPr/>
            <p:nvPr/>
          </p:nvSpPr>
          <p:spPr>
            <a:xfrm flipH="false" flipV="false" rot="0">
              <a:off x="0" y="-39370"/>
              <a:ext cx="6375400" cy="5922010"/>
            </a:xfrm>
            <a:custGeom>
              <a:avLst/>
              <a:gdLst/>
              <a:ahLst/>
              <a:cxnLst/>
              <a:rect r="r" b="b" t="t" l="l"/>
              <a:pathLst>
                <a:path h="5922010" w="6375400">
                  <a:moveTo>
                    <a:pt x="6336030" y="815340"/>
                  </a:moveTo>
                  <a:cubicBezTo>
                    <a:pt x="6201410" y="491490"/>
                    <a:pt x="5831840" y="0"/>
                    <a:pt x="5665470" y="41910"/>
                  </a:cubicBezTo>
                  <a:cubicBezTo>
                    <a:pt x="5547360" y="72390"/>
                    <a:pt x="5128260" y="344170"/>
                    <a:pt x="5040630" y="543560"/>
                  </a:cubicBezTo>
                  <a:cubicBezTo>
                    <a:pt x="4954270" y="739140"/>
                    <a:pt x="4870450" y="886460"/>
                    <a:pt x="4792980" y="1096010"/>
                  </a:cubicBezTo>
                  <a:cubicBezTo>
                    <a:pt x="4733290" y="806450"/>
                    <a:pt x="4671060" y="443230"/>
                    <a:pt x="4572000" y="358140"/>
                  </a:cubicBezTo>
                  <a:cubicBezTo>
                    <a:pt x="4472940" y="273050"/>
                    <a:pt x="3972560" y="60960"/>
                    <a:pt x="3811270" y="102870"/>
                  </a:cubicBezTo>
                  <a:cubicBezTo>
                    <a:pt x="3649980" y="144780"/>
                    <a:pt x="3395980" y="521970"/>
                    <a:pt x="3376930" y="581660"/>
                  </a:cubicBezTo>
                  <a:cubicBezTo>
                    <a:pt x="3350260" y="665480"/>
                    <a:pt x="3182620" y="1134110"/>
                    <a:pt x="3182620" y="1134110"/>
                  </a:cubicBezTo>
                  <a:cubicBezTo>
                    <a:pt x="3120390" y="878840"/>
                    <a:pt x="2971800" y="488950"/>
                    <a:pt x="2880360" y="402590"/>
                  </a:cubicBezTo>
                  <a:cubicBezTo>
                    <a:pt x="2830830" y="356870"/>
                    <a:pt x="2311400" y="287020"/>
                    <a:pt x="2143760" y="353060"/>
                  </a:cubicBezTo>
                  <a:cubicBezTo>
                    <a:pt x="1996440" y="410210"/>
                    <a:pt x="1791970" y="772160"/>
                    <a:pt x="1753870" y="815340"/>
                  </a:cubicBezTo>
                  <a:cubicBezTo>
                    <a:pt x="1673860" y="908050"/>
                    <a:pt x="1544320" y="1229360"/>
                    <a:pt x="1544320" y="1229360"/>
                  </a:cubicBezTo>
                  <a:cubicBezTo>
                    <a:pt x="1480820" y="1052830"/>
                    <a:pt x="1221740" y="605790"/>
                    <a:pt x="1151890" y="544830"/>
                  </a:cubicBezTo>
                  <a:cubicBezTo>
                    <a:pt x="937260" y="359410"/>
                    <a:pt x="317500" y="374650"/>
                    <a:pt x="269240" y="425450"/>
                  </a:cubicBezTo>
                  <a:cubicBezTo>
                    <a:pt x="220980" y="474980"/>
                    <a:pt x="0" y="1666240"/>
                    <a:pt x="0" y="1666240"/>
                  </a:cubicBezTo>
                  <a:cubicBezTo>
                    <a:pt x="0" y="1666240"/>
                    <a:pt x="289560" y="3577590"/>
                    <a:pt x="304800" y="3872230"/>
                  </a:cubicBezTo>
                  <a:cubicBezTo>
                    <a:pt x="320040" y="4166870"/>
                    <a:pt x="1258570" y="5237480"/>
                    <a:pt x="1412240" y="5373370"/>
                  </a:cubicBezTo>
                  <a:cubicBezTo>
                    <a:pt x="1565910" y="5509260"/>
                    <a:pt x="3445510" y="5922010"/>
                    <a:pt x="3581400" y="5895340"/>
                  </a:cubicBezTo>
                  <a:cubicBezTo>
                    <a:pt x="3717290" y="5868670"/>
                    <a:pt x="5062220" y="5316220"/>
                    <a:pt x="5227320" y="5204460"/>
                  </a:cubicBezTo>
                  <a:cubicBezTo>
                    <a:pt x="5392420" y="5092700"/>
                    <a:pt x="5947410" y="4250690"/>
                    <a:pt x="6084570" y="3940810"/>
                  </a:cubicBezTo>
                  <a:cubicBezTo>
                    <a:pt x="6220460" y="3630930"/>
                    <a:pt x="6257290" y="2688590"/>
                    <a:pt x="6289040" y="2518410"/>
                  </a:cubicBezTo>
                  <a:cubicBezTo>
                    <a:pt x="6320790" y="2348230"/>
                    <a:pt x="6375400" y="913130"/>
                    <a:pt x="6334760" y="816610"/>
                  </a:cubicBezTo>
                  <a:close/>
                </a:path>
              </a:pathLst>
            </a:custGeom>
            <a:blipFill>
              <a:blip r:embed="rId7"/>
              <a:stretch>
                <a:fillRect l="-19230" t="0" r="-19230" b="0"/>
              </a:stretch>
            </a:blipFill>
          </p:spPr>
        </p:sp>
      </p:grpSp>
      <p:sp>
        <p:nvSpPr>
          <p:cNvPr name="TextBox 8" id="8"/>
          <p:cNvSpPr txBox="true"/>
          <p:nvPr/>
        </p:nvSpPr>
        <p:spPr>
          <a:xfrm rot="0">
            <a:off x="1028700" y="1162050"/>
            <a:ext cx="6700957" cy="650047"/>
          </a:xfrm>
          <a:prstGeom prst="rect">
            <a:avLst/>
          </a:prstGeom>
        </p:spPr>
        <p:txBody>
          <a:bodyPr anchor="t" rtlCol="false" tIns="0" lIns="0" bIns="0" rIns="0">
            <a:spAutoFit/>
          </a:bodyPr>
          <a:lstStyle/>
          <a:p>
            <a:pPr algn="l">
              <a:lnSpc>
                <a:spcPts val="4743"/>
              </a:lnSpc>
            </a:pPr>
            <a:r>
              <a:rPr lang="en-US" sz="5156">
                <a:solidFill>
                  <a:srgbClr val="03441E"/>
                </a:solidFill>
                <a:latin typeface="Bogart"/>
                <a:ea typeface="Bogart"/>
                <a:cs typeface="Bogart"/>
                <a:sym typeface="Bogart"/>
              </a:rPr>
              <a:t>Caso de Uso General</a:t>
            </a:r>
          </a:p>
        </p:txBody>
      </p:sp>
      <p:sp>
        <p:nvSpPr>
          <p:cNvPr name="TextBox 9" id="9"/>
          <p:cNvSpPr txBox="true"/>
          <p:nvPr/>
        </p:nvSpPr>
        <p:spPr>
          <a:xfrm rot="0">
            <a:off x="1028700" y="2361256"/>
            <a:ext cx="6700957" cy="2463404"/>
          </a:xfrm>
          <a:prstGeom prst="rect">
            <a:avLst/>
          </a:prstGeom>
        </p:spPr>
        <p:txBody>
          <a:bodyPr anchor="t" rtlCol="false" tIns="0" lIns="0" bIns="0" rIns="0">
            <a:spAutoFit/>
          </a:bodyPr>
          <a:lstStyle/>
          <a:p>
            <a:pPr algn="l">
              <a:lnSpc>
                <a:spcPts val="2821"/>
              </a:lnSpc>
            </a:pPr>
            <a:r>
              <a:rPr lang="en-US" sz="2015">
                <a:solidFill>
                  <a:srgbClr val="03441E"/>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name="TextBox 10" id="10"/>
          <p:cNvSpPr txBox="true"/>
          <p:nvPr/>
        </p:nvSpPr>
        <p:spPr>
          <a:xfrm rot="0">
            <a:off x="10558343" y="6794896"/>
            <a:ext cx="6700957" cy="2463404"/>
          </a:xfrm>
          <a:prstGeom prst="rect">
            <a:avLst/>
          </a:prstGeom>
        </p:spPr>
        <p:txBody>
          <a:bodyPr anchor="t" rtlCol="false" tIns="0" lIns="0" bIns="0" rIns="0">
            <a:spAutoFit/>
          </a:bodyPr>
          <a:lstStyle/>
          <a:p>
            <a:pPr algn="l">
              <a:lnSpc>
                <a:spcPts val="2821"/>
              </a:lnSpc>
            </a:pPr>
            <a:r>
              <a:rPr lang="en-US" sz="2015">
                <a:solidFill>
                  <a:srgbClr val="03441E"/>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CE8E6"/>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628168" y="-193744"/>
            <a:ext cx="9970652" cy="10674488"/>
            <a:chOff x="0" y="0"/>
            <a:chExt cx="5933440" cy="6352286"/>
          </a:xfrm>
        </p:grpSpPr>
        <p:sp>
          <p:nvSpPr>
            <p:cNvPr name="Freeform 3" id="3"/>
            <p:cNvSpPr/>
            <p:nvPr/>
          </p:nvSpPr>
          <p:spPr>
            <a:xfrm flipH="false" flipV="false" rot="0">
              <a:off x="-130429" y="-589915"/>
              <a:ext cx="6274054" cy="7025767"/>
            </a:xfrm>
            <a:custGeom>
              <a:avLst/>
              <a:gdLst/>
              <a:ahLst/>
              <a:cxnLst/>
              <a:rect r="r" b="b" t="t" l="l"/>
              <a:pathLst>
                <a:path h="7025767" w="6274054">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blipFill>
              <a:blip r:embed="rId2"/>
              <a:stretch>
                <a:fillRect l="0" t="-12271" r="0" b="-12271"/>
              </a:stretch>
            </a:blipFill>
          </p:spPr>
        </p:sp>
      </p:grpSp>
      <p:sp>
        <p:nvSpPr>
          <p:cNvPr name="Freeform 4" id="4"/>
          <p:cNvSpPr/>
          <p:nvPr/>
        </p:nvSpPr>
        <p:spPr>
          <a:xfrm flipH="false" flipV="false" rot="-2191126">
            <a:off x="5139283" y="7632291"/>
            <a:ext cx="2113812" cy="3252018"/>
          </a:xfrm>
          <a:custGeom>
            <a:avLst/>
            <a:gdLst/>
            <a:ahLst/>
            <a:cxnLst/>
            <a:rect r="r" b="b" t="t" l="l"/>
            <a:pathLst>
              <a:path h="3252018" w="2113812">
                <a:moveTo>
                  <a:pt x="0" y="0"/>
                </a:moveTo>
                <a:lnTo>
                  <a:pt x="2113812" y="0"/>
                </a:lnTo>
                <a:lnTo>
                  <a:pt x="2113812" y="3252018"/>
                </a:lnTo>
                <a:lnTo>
                  <a:pt x="0" y="32520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1162050"/>
            <a:ext cx="6700957" cy="650046"/>
          </a:xfrm>
          <a:prstGeom prst="rect">
            <a:avLst/>
          </a:prstGeom>
        </p:spPr>
        <p:txBody>
          <a:bodyPr anchor="t" rtlCol="false" tIns="0" lIns="0" bIns="0" rIns="0">
            <a:spAutoFit/>
          </a:bodyPr>
          <a:lstStyle/>
          <a:p>
            <a:pPr algn="l">
              <a:lnSpc>
                <a:spcPts val="4743"/>
              </a:lnSpc>
            </a:pPr>
            <a:r>
              <a:rPr lang="en-US" sz="5156">
                <a:solidFill>
                  <a:srgbClr val="03441E"/>
                </a:solidFill>
                <a:latin typeface="Bogart"/>
                <a:ea typeface="Bogart"/>
                <a:cs typeface="Bogart"/>
                <a:sym typeface="Bogart"/>
              </a:rPr>
              <a:t>Riesgo</a:t>
            </a:r>
          </a:p>
        </p:txBody>
      </p:sp>
      <p:sp>
        <p:nvSpPr>
          <p:cNvPr name="TextBox 6" id="6"/>
          <p:cNvSpPr txBox="true"/>
          <p:nvPr/>
        </p:nvSpPr>
        <p:spPr>
          <a:xfrm rot="0">
            <a:off x="1028700" y="2133283"/>
            <a:ext cx="6700957" cy="2463404"/>
          </a:xfrm>
          <a:prstGeom prst="rect">
            <a:avLst/>
          </a:prstGeom>
        </p:spPr>
        <p:txBody>
          <a:bodyPr anchor="t" rtlCol="false" tIns="0" lIns="0" bIns="0" rIns="0">
            <a:spAutoFit/>
          </a:bodyPr>
          <a:lstStyle/>
          <a:p>
            <a:pPr algn="l">
              <a:lnSpc>
                <a:spcPts val="2821"/>
              </a:lnSpc>
            </a:pPr>
            <a:r>
              <a:rPr lang="en-US" sz="2015">
                <a:solidFill>
                  <a:srgbClr val="03441E"/>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name="TextBox 7" id="7"/>
          <p:cNvSpPr txBox="true"/>
          <p:nvPr/>
        </p:nvSpPr>
        <p:spPr>
          <a:xfrm rot="0">
            <a:off x="1028700" y="5233187"/>
            <a:ext cx="6700957" cy="2463404"/>
          </a:xfrm>
          <a:prstGeom prst="rect">
            <a:avLst/>
          </a:prstGeom>
        </p:spPr>
        <p:txBody>
          <a:bodyPr anchor="t" rtlCol="false" tIns="0" lIns="0" bIns="0" rIns="0">
            <a:spAutoFit/>
          </a:bodyPr>
          <a:lstStyle/>
          <a:p>
            <a:pPr algn="l">
              <a:lnSpc>
                <a:spcPts val="2821"/>
              </a:lnSpc>
            </a:pPr>
            <a:r>
              <a:rPr lang="en-US" sz="2015">
                <a:solidFill>
                  <a:srgbClr val="03441E"/>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DAGWRKLw51g</dc:identifier>
  <dcterms:modified xsi:type="dcterms:W3CDTF">2011-08-01T06:04:30Z</dcterms:modified>
  <cp:revision>1</cp:revision>
  <dc:title>Presentación Proyecto Sostenibilidad moderno con fotografía en color beige, verde y blanco</dc:title>
</cp:coreProperties>
</file>